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4"/>
  </p:notesMasterIdLst>
  <p:handoutMasterIdLst>
    <p:handoutMasterId r:id="rId5"/>
  </p:handoutMasterIdLst>
  <p:sldIdLst>
    <p:sldId id="256" r:id="rId2"/>
    <p:sldId id="257" r:id="rId3"/>
  </p:sldIdLst>
  <p:sldSz cx="6858000" cy="9906000" type="A4"/>
  <p:notesSz cx="6797675" cy="9926638"/>
  <p:defaultTextStyle>
    <a:defPPr>
      <a:defRPr lang="en-US"/>
    </a:defPPr>
    <a:lvl1pPr marL="0" algn="l" defTabSz="957908" rtl="0" eaLnBrk="1" latinLnBrk="0" hangingPunct="1">
      <a:defRPr sz="1900" kern="1200">
        <a:solidFill>
          <a:schemeClr val="tx1"/>
        </a:solidFill>
        <a:latin typeface="+mn-lt"/>
        <a:ea typeface="+mn-ea"/>
        <a:cs typeface="+mn-cs"/>
      </a:defRPr>
    </a:lvl1pPr>
    <a:lvl2pPr marL="478954" algn="l" defTabSz="957908" rtl="0" eaLnBrk="1" latinLnBrk="0" hangingPunct="1">
      <a:defRPr sz="1900" kern="1200">
        <a:solidFill>
          <a:schemeClr val="tx1"/>
        </a:solidFill>
        <a:latin typeface="+mn-lt"/>
        <a:ea typeface="+mn-ea"/>
        <a:cs typeface="+mn-cs"/>
      </a:defRPr>
    </a:lvl2pPr>
    <a:lvl3pPr marL="957908" algn="l" defTabSz="957908" rtl="0" eaLnBrk="1" latinLnBrk="0" hangingPunct="1">
      <a:defRPr sz="1900" kern="1200">
        <a:solidFill>
          <a:schemeClr val="tx1"/>
        </a:solidFill>
        <a:latin typeface="+mn-lt"/>
        <a:ea typeface="+mn-ea"/>
        <a:cs typeface="+mn-cs"/>
      </a:defRPr>
    </a:lvl3pPr>
    <a:lvl4pPr marL="1436861" algn="l" defTabSz="957908" rtl="0" eaLnBrk="1" latinLnBrk="0" hangingPunct="1">
      <a:defRPr sz="1900" kern="1200">
        <a:solidFill>
          <a:schemeClr val="tx1"/>
        </a:solidFill>
        <a:latin typeface="+mn-lt"/>
        <a:ea typeface="+mn-ea"/>
        <a:cs typeface="+mn-cs"/>
      </a:defRPr>
    </a:lvl4pPr>
    <a:lvl5pPr marL="1915815" algn="l" defTabSz="957908" rtl="0" eaLnBrk="1" latinLnBrk="0" hangingPunct="1">
      <a:defRPr sz="1900" kern="1200">
        <a:solidFill>
          <a:schemeClr val="tx1"/>
        </a:solidFill>
        <a:latin typeface="+mn-lt"/>
        <a:ea typeface="+mn-ea"/>
        <a:cs typeface="+mn-cs"/>
      </a:defRPr>
    </a:lvl5pPr>
    <a:lvl6pPr marL="2394770" algn="l" defTabSz="957908" rtl="0" eaLnBrk="1" latinLnBrk="0" hangingPunct="1">
      <a:defRPr sz="1900" kern="1200">
        <a:solidFill>
          <a:schemeClr val="tx1"/>
        </a:solidFill>
        <a:latin typeface="+mn-lt"/>
        <a:ea typeface="+mn-ea"/>
        <a:cs typeface="+mn-cs"/>
      </a:defRPr>
    </a:lvl6pPr>
    <a:lvl7pPr marL="2873724" algn="l" defTabSz="957908" rtl="0" eaLnBrk="1" latinLnBrk="0" hangingPunct="1">
      <a:defRPr sz="1900" kern="1200">
        <a:solidFill>
          <a:schemeClr val="tx1"/>
        </a:solidFill>
        <a:latin typeface="+mn-lt"/>
        <a:ea typeface="+mn-ea"/>
        <a:cs typeface="+mn-cs"/>
      </a:defRPr>
    </a:lvl7pPr>
    <a:lvl8pPr marL="3352678" algn="l" defTabSz="957908" rtl="0" eaLnBrk="1" latinLnBrk="0" hangingPunct="1">
      <a:defRPr sz="1900" kern="1200">
        <a:solidFill>
          <a:schemeClr val="tx1"/>
        </a:solidFill>
        <a:latin typeface="+mn-lt"/>
        <a:ea typeface="+mn-ea"/>
        <a:cs typeface="+mn-cs"/>
      </a:defRPr>
    </a:lvl8pPr>
    <a:lvl9pPr marL="3831631" algn="l" defTabSz="957908"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DF5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3" d="100"/>
          <a:sy n="43" d="100"/>
        </p:scale>
        <p:origin x="2192" y="44"/>
      </p:cViewPr>
      <p:guideLst>
        <p:guide orient="horz" pos="3120"/>
        <p:guide pos="216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9"/>
          </a:xfrm>
          <a:prstGeom prst="rect">
            <a:avLst/>
          </a:prstGeom>
        </p:spPr>
        <p:txBody>
          <a:bodyPr vert="horz" lIns="91428" tIns="45714" rIns="91428" bIns="45714" rtlCol="0"/>
          <a:lstStyle>
            <a:lvl1pPr algn="l">
              <a:defRPr sz="1200"/>
            </a:lvl1pPr>
          </a:lstStyle>
          <a:p>
            <a:endParaRPr lang="en-GB"/>
          </a:p>
        </p:txBody>
      </p:sp>
      <p:sp>
        <p:nvSpPr>
          <p:cNvPr id="3" name="Date Placeholder 2"/>
          <p:cNvSpPr>
            <a:spLocks noGrp="1"/>
          </p:cNvSpPr>
          <p:nvPr>
            <p:ph type="dt" sz="quarter" idx="1"/>
          </p:nvPr>
        </p:nvSpPr>
        <p:spPr>
          <a:xfrm>
            <a:off x="3849687" y="0"/>
            <a:ext cx="2946400" cy="496889"/>
          </a:xfrm>
          <a:prstGeom prst="rect">
            <a:avLst/>
          </a:prstGeom>
        </p:spPr>
        <p:txBody>
          <a:bodyPr vert="horz" lIns="91428" tIns="45714" rIns="91428" bIns="45714" rtlCol="0"/>
          <a:lstStyle>
            <a:lvl1pPr algn="r">
              <a:defRPr sz="1200"/>
            </a:lvl1pPr>
          </a:lstStyle>
          <a:p>
            <a:fld id="{B8640A81-4DD0-4A65-9264-9B766D275A83}" type="datetimeFigureOut">
              <a:rPr lang="en-GB" smtClean="0"/>
              <a:t>24/04/2017</a:t>
            </a:fld>
            <a:endParaRPr lang="en-GB"/>
          </a:p>
        </p:txBody>
      </p:sp>
      <p:sp>
        <p:nvSpPr>
          <p:cNvPr id="4" name="Footer Placeholder 3"/>
          <p:cNvSpPr>
            <a:spLocks noGrp="1"/>
          </p:cNvSpPr>
          <p:nvPr>
            <p:ph type="ftr" sz="quarter" idx="2"/>
          </p:nvPr>
        </p:nvSpPr>
        <p:spPr>
          <a:xfrm>
            <a:off x="0" y="9428163"/>
            <a:ext cx="2946400" cy="496888"/>
          </a:xfrm>
          <a:prstGeom prst="rect">
            <a:avLst/>
          </a:prstGeom>
        </p:spPr>
        <p:txBody>
          <a:bodyPr vert="horz" lIns="91428" tIns="45714" rIns="91428" bIns="45714" rtlCol="0" anchor="b"/>
          <a:lstStyle>
            <a:lvl1pPr algn="l">
              <a:defRPr sz="1200"/>
            </a:lvl1pPr>
          </a:lstStyle>
          <a:p>
            <a:endParaRPr lang="en-GB"/>
          </a:p>
        </p:txBody>
      </p:sp>
      <p:sp>
        <p:nvSpPr>
          <p:cNvPr id="5" name="Slide Number Placeholder 4"/>
          <p:cNvSpPr>
            <a:spLocks noGrp="1"/>
          </p:cNvSpPr>
          <p:nvPr>
            <p:ph type="sldNum" sz="quarter" idx="3"/>
          </p:nvPr>
        </p:nvSpPr>
        <p:spPr>
          <a:xfrm>
            <a:off x="3849687" y="9428163"/>
            <a:ext cx="2946400" cy="496888"/>
          </a:xfrm>
          <a:prstGeom prst="rect">
            <a:avLst/>
          </a:prstGeom>
        </p:spPr>
        <p:txBody>
          <a:bodyPr vert="horz" lIns="91428" tIns="45714" rIns="91428" bIns="45714" rtlCol="0" anchor="b"/>
          <a:lstStyle>
            <a:lvl1pPr algn="r">
              <a:defRPr sz="1200"/>
            </a:lvl1pPr>
          </a:lstStyle>
          <a:p>
            <a:fld id="{2B1B6249-6267-405E-A0AA-358EF48A47EF}" type="slidenum">
              <a:rPr lang="en-GB" smtClean="0"/>
              <a:t>‹#›</a:t>
            </a:fld>
            <a:endParaRPr lang="en-GB"/>
          </a:p>
        </p:txBody>
      </p:sp>
    </p:spTree>
    <p:extLst>
      <p:ext uri="{BB962C8B-B14F-4D97-AF65-F5344CB8AC3E}">
        <p14:creationId xmlns:p14="http://schemas.microsoft.com/office/powerpoint/2010/main" val="7637512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9"/>
          </a:xfrm>
          <a:prstGeom prst="rect">
            <a:avLst/>
          </a:prstGeom>
        </p:spPr>
        <p:txBody>
          <a:bodyPr vert="horz" lIns="91428" tIns="45714" rIns="91428" bIns="45714" rtlCol="0"/>
          <a:lstStyle>
            <a:lvl1pPr algn="l">
              <a:defRPr sz="1200"/>
            </a:lvl1pPr>
          </a:lstStyle>
          <a:p>
            <a:endParaRPr lang="en-GB"/>
          </a:p>
        </p:txBody>
      </p:sp>
      <p:sp>
        <p:nvSpPr>
          <p:cNvPr id="3" name="Date Placeholder 2"/>
          <p:cNvSpPr>
            <a:spLocks noGrp="1"/>
          </p:cNvSpPr>
          <p:nvPr>
            <p:ph type="dt" idx="1"/>
          </p:nvPr>
        </p:nvSpPr>
        <p:spPr>
          <a:xfrm>
            <a:off x="3849687" y="0"/>
            <a:ext cx="2946400" cy="496889"/>
          </a:xfrm>
          <a:prstGeom prst="rect">
            <a:avLst/>
          </a:prstGeom>
        </p:spPr>
        <p:txBody>
          <a:bodyPr vert="horz" lIns="91428" tIns="45714" rIns="91428" bIns="45714" rtlCol="0"/>
          <a:lstStyle>
            <a:lvl1pPr algn="r">
              <a:defRPr sz="1200"/>
            </a:lvl1pPr>
          </a:lstStyle>
          <a:p>
            <a:fld id="{F3C5B72D-D167-4677-8F33-41D3FA40BEC0}" type="datetimeFigureOut">
              <a:rPr lang="en-GB" smtClean="0"/>
              <a:t>24/04/2017</a:t>
            </a:fld>
            <a:endParaRPr lang="en-GB"/>
          </a:p>
        </p:txBody>
      </p:sp>
      <p:sp>
        <p:nvSpPr>
          <p:cNvPr id="4" name="Slide Image Placeholder 3"/>
          <p:cNvSpPr>
            <a:spLocks noGrp="1" noRot="1" noChangeAspect="1"/>
          </p:cNvSpPr>
          <p:nvPr>
            <p:ph type="sldImg" idx="2"/>
          </p:nvPr>
        </p:nvSpPr>
        <p:spPr>
          <a:xfrm>
            <a:off x="2109788" y="744538"/>
            <a:ext cx="2578100" cy="3724275"/>
          </a:xfrm>
          <a:prstGeom prst="rect">
            <a:avLst/>
          </a:prstGeom>
          <a:noFill/>
          <a:ln w="12700">
            <a:solidFill>
              <a:prstClr val="black"/>
            </a:solidFill>
          </a:ln>
        </p:spPr>
        <p:txBody>
          <a:bodyPr vert="horz" lIns="91428" tIns="45714" rIns="91428" bIns="45714" rtlCol="0" anchor="ctr"/>
          <a:lstStyle/>
          <a:p>
            <a:endParaRPr lang="en-GB"/>
          </a:p>
        </p:txBody>
      </p:sp>
      <p:sp>
        <p:nvSpPr>
          <p:cNvPr id="5" name="Notes Placeholder 4"/>
          <p:cNvSpPr>
            <a:spLocks noGrp="1"/>
          </p:cNvSpPr>
          <p:nvPr>
            <p:ph type="body" sz="quarter" idx="3"/>
          </p:nvPr>
        </p:nvSpPr>
        <p:spPr>
          <a:xfrm>
            <a:off x="679451" y="4714876"/>
            <a:ext cx="5438775" cy="4467226"/>
          </a:xfrm>
          <a:prstGeom prst="rect">
            <a:avLst/>
          </a:prstGeom>
        </p:spPr>
        <p:txBody>
          <a:bodyPr vert="horz" lIns="91428" tIns="45714" rIns="91428" bIns="4571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163"/>
            <a:ext cx="2946400" cy="496888"/>
          </a:xfrm>
          <a:prstGeom prst="rect">
            <a:avLst/>
          </a:prstGeom>
        </p:spPr>
        <p:txBody>
          <a:bodyPr vert="horz" lIns="91428" tIns="45714" rIns="91428" bIns="45714" rtlCol="0" anchor="b"/>
          <a:lstStyle>
            <a:lvl1pPr algn="l">
              <a:defRPr sz="1200"/>
            </a:lvl1pPr>
          </a:lstStyle>
          <a:p>
            <a:endParaRPr lang="en-GB"/>
          </a:p>
        </p:txBody>
      </p:sp>
      <p:sp>
        <p:nvSpPr>
          <p:cNvPr id="7" name="Slide Number Placeholder 6"/>
          <p:cNvSpPr>
            <a:spLocks noGrp="1"/>
          </p:cNvSpPr>
          <p:nvPr>
            <p:ph type="sldNum" sz="quarter" idx="5"/>
          </p:nvPr>
        </p:nvSpPr>
        <p:spPr>
          <a:xfrm>
            <a:off x="3849687" y="9428163"/>
            <a:ext cx="2946400" cy="496888"/>
          </a:xfrm>
          <a:prstGeom prst="rect">
            <a:avLst/>
          </a:prstGeom>
        </p:spPr>
        <p:txBody>
          <a:bodyPr vert="horz" lIns="91428" tIns="45714" rIns="91428" bIns="45714" rtlCol="0" anchor="b"/>
          <a:lstStyle>
            <a:lvl1pPr algn="r">
              <a:defRPr sz="1200"/>
            </a:lvl1pPr>
          </a:lstStyle>
          <a:p>
            <a:fld id="{6F91F8B3-302B-46A0-B198-9C9AA8B9050F}" type="slidenum">
              <a:rPr lang="en-GB" smtClean="0"/>
              <a:t>‹#›</a:t>
            </a:fld>
            <a:endParaRPr lang="en-GB"/>
          </a:p>
        </p:txBody>
      </p:sp>
    </p:spTree>
    <p:extLst>
      <p:ext uri="{BB962C8B-B14F-4D97-AF65-F5344CB8AC3E}">
        <p14:creationId xmlns:p14="http://schemas.microsoft.com/office/powerpoint/2010/main" val="4147041675"/>
      </p:ext>
    </p:extLst>
  </p:cSld>
  <p:clrMap bg1="lt1" tx1="dk1" bg2="lt2" tx2="dk2" accent1="accent1" accent2="accent2" accent3="accent3" accent4="accent4" accent5="accent5" accent6="accent6" hlink="hlink" folHlink="folHlink"/>
  <p:notesStyle>
    <a:lvl1pPr marL="0" algn="l" defTabSz="957908" rtl="0" eaLnBrk="1" latinLnBrk="0" hangingPunct="1">
      <a:defRPr sz="1200" kern="1200">
        <a:solidFill>
          <a:schemeClr val="tx1"/>
        </a:solidFill>
        <a:latin typeface="+mn-lt"/>
        <a:ea typeface="+mn-ea"/>
        <a:cs typeface="+mn-cs"/>
      </a:defRPr>
    </a:lvl1pPr>
    <a:lvl2pPr marL="478954" algn="l" defTabSz="957908" rtl="0" eaLnBrk="1" latinLnBrk="0" hangingPunct="1">
      <a:defRPr sz="1200" kern="1200">
        <a:solidFill>
          <a:schemeClr val="tx1"/>
        </a:solidFill>
        <a:latin typeface="+mn-lt"/>
        <a:ea typeface="+mn-ea"/>
        <a:cs typeface="+mn-cs"/>
      </a:defRPr>
    </a:lvl2pPr>
    <a:lvl3pPr marL="957908" algn="l" defTabSz="957908" rtl="0" eaLnBrk="1" latinLnBrk="0" hangingPunct="1">
      <a:defRPr sz="1200" kern="1200">
        <a:solidFill>
          <a:schemeClr val="tx1"/>
        </a:solidFill>
        <a:latin typeface="+mn-lt"/>
        <a:ea typeface="+mn-ea"/>
        <a:cs typeface="+mn-cs"/>
      </a:defRPr>
    </a:lvl3pPr>
    <a:lvl4pPr marL="1436861" algn="l" defTabSz="957908" rtl="0" eaLnBrk="1" latinLnBrk="0" hangingPunct="1">
      <a:defRPr sz="1200" kern="1200">
        <a:solidFill>
          <a:schemeClr val="tx1"/>
        </a:solidFill>
        <a:latin typeface="+mn-lt"/>
        <a:ea typeface="+mn-ea"/>
        <a:cs typeface="+mn-cs"/>
      </a:defRPr>
    </a:lvl4pPr>
    <a:lvl5pPr marL="1915815" algn="l" defTabSz="957908" rtl="0" eaLnBrk="1" latinLnBrk="0" hangingPunct="1">
      <a:defRPr sz="1200" kern="1200">
        <a:solidFill>
          <a:schemeClr val="tx1"/>
        </a:solidFill>
        <a:latin typeface="+mn-lt"/>
        <a:ea typeface="+mn-ea"/>
        <a:cs typeface="+mn-cs"/>
      </a:defRPr>
    </a:lvl5pPr>
    <a:lvl6pPr marL="2394770" algn="l" defTabSz="957908" rtl="0" eaLnBrk="1" latinLnBrk="0" hangingPunct="1">
      <a:defRPr sz="1200" kern="1200">
        <a:solidFill>
          <a:schemeClr val="tx1"/>
        </a:solidFill>
        <a:latin typeface="+mn-lt"/>
        <a:ea typeface="+mn-ea"/>
        <a:cs typeface="+mn-cs"/>
      </a:defRPr>
    </a:lvl6pPr>
    <a:lvl7pPr marL="2873724" algn="l" defTabSz="957908" rtl="0" eaLnBrk="1" latinLnBrk="0" hangingPunct="1">
      <a:defRPr sz="1200" kern="1200">
        <a:solidFill>
          <a:schemeClr val="tx1"/>
        </a:solidFill>
        <a:latin typeface="+mn-lt"/>
        <a:ea typeface="+mn-ea"/>
        <a:cs typeface="+mn-cs"/>
      </a:defRPr>
    </a:lvl7pPr>
    <a:lvl8pPr marL="3352678" algn="l" defTabSz="957908" rtl="0" eaLnBrk="1" latinLnBrk="0" hangingPunct="1">
      <a:defRPr sz="1200" kern="1200">
        <a:solidFill>
          <a:schemeClr val="tx1"/>
        </a:solidFill>
        <a:latin typeface="+mn-lt"/>
        <a:ea typeface="+mn-ea"/>
        <a:cs typeface="+mn-cs"/>
      </a:defRPr>
    </a:lvl8pPr>
    <a:lvl9pPr marL="3831631" algn="l" defTabSz="95790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09788" y="744538"/>
            <a:ext cx="2578100" cy="372427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F91F8B3-302B-46A0-B198-9C9AA8B9050F}" type="slidenum">
              <a:rPr lang="en-GB" smtClean="0"/>
              <a:t>1</a:t>
            </a:fld>
            <a:endParaRPr lang="en-GB"/>
          </a:p>
        </p:txBody>
      </p:sp>
    </p:spTree>
    <p:extLst>
      <p:ext uri="{BB962C8B-B14F-4D97-AF65-F5344CB8AC3E}">
        <p14:creationId xmlns:p14="http://schemas.microsoft.com/office/powerpoint/2010/main" val="9742251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1" y="5585553"/>
            <a:ext cx="6858000" cy="432045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5791" tIns="47895" rIns="95791" bIns="47895" rtlCol="0" anchor="ctr"/>
          <a:lstStyle/>
          <a:p>
            <a:pPr algn="ctr"/>
            <a:endParaRPr lang="en-US"/>
          </a:p>
        </p:txBody>
      </p:sp>
      <p:sp>
        <p:nvSpPr>
          <p:cNvPr id="12" name="Rectangle 11"/>
          <p:cNvSpPr/>
          <p:nvPr/>
        </p:nvSpPr>
        <p:spPr>
          <a:xfrm>
            <a:off x="1" y="3"/>
            <a:ext cx="6858000" cy="558555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5791" tIns="47895" rIns="95791" bIns="47895" rtlCol="0" anchor="ctr"/>
          <a:lstStyle/>
          <a:p>
            <a:pPr algn="ctr"/>
            <a:endParaRPr lang="en-US" dirty="0"/>
          </a:p>
        </p:txBody>
      </p:sp>
      <p:sp>
        <p:nvSpPr>
          <p:cNvPr id="13" name="Rectangle 12"/>
          <p:cNvSpPr/>
          <p:nvPr/>
        </p:nvSpPr>
        <p:spPr>
          <a:xfrm>
            <a:off x="1" y="3831116"/>
            <a:ext cx="6858000" cy="3302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5791" tIns="47895" rIns="95791" bIns="47895" rtlCol="0" anchor="ctr"/>
          <a:lstStyle/>
          <a:p>
            <a:pPr algn="ctr"/>
            <a:endParaRPr lang="en-US"/>
          </a:p>
        </p:txBody>
      </p:sp>
      <p:sp>
        <p:nvSpPr>
          <p:cNvPr id="14" name="Oval 13"/>
          <p:cNvSpPr/>
          <p:nvPr/>
        </p:nvSpPr>
        <p:spPr>
          <a:xfrm>
            <a:off x="1" y="2311400"/>
            <a:ext cx="6858000" cy="7374467"/>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5791" tIns="47895" rIns="95791" bIns="47895" rtlCol="0" anchor="ctr"/>
          <a:lstStyle/>
          <a:p>
            <a:pPr algn="ctr"/>
            <a:endParaRPr lang="en-US"/>
          </a:p>
        </p:txBody>
      </p:sp>
      <p:sp>
        <p:nvSpPr>
          <p:cNvPr id="3" name="Subtitle 2"/>
          <p:cNvSpPr>
            <a:spLocks noGrp="1"/>
          </p:cNvSpPr>
          <p:nvPr>
            <p:ph type="subTitle" idx="1"/>
          </p:nvPr>
        </p:nvSpPr>
        <p:spPr>
          <a:xfrm>
            <a:off x="1105346" y="7298124"/>
            <a:ext cx="4227758" cy="1274172"/>
          </a:xfrm>
        </p:spPr>
        <p:txBody>
          <a:bodyPr>
            <a:normAutofit/>
          </a:bodyPr>
          <a:lstStyle>
            <a:lvl1pPr marL="0" indent="0" algn="l">
              <a:buNone/>
              <a:defRPr sz="2300">
                <a:solidFill>
                  <a:schemeClr val="tx2"/>
                </a:solidFill>
              </a:defRPr>
            </a:lvl1pPr>
            <a:lvl2pPr marL="478954" indent="0" algn="ctr">
              <a:buNone/>
              <a:defRPr>
                <a:solidFill>
                  <a:schemeClr val="tx1">
                    <a:tint val="75000"/>
                  </a:schemeClr>
                </a:solidFill>
              </a:defRPr>
            </a:lvl2pPr>
            <a:lvl3pPr marL="957908" indent="0" algn="ctr">
              <a:buNone/>
              <a:defRPr>
                <a:solidFill>
                  <a:schemeClr val="tx1">
                    <a:tint val="75000"/>
                  </a:schemeClr>
                </a:solidFill>
              </a:defRPr>
            </a:lvl3pPr>
            <a:lvl4pPr marL="1436861" indent="0" algn="ctr">
              <a:buNone/>
              <a:defRPr>
                <a:solidFill>
                  <a:schemeClr val="tx1">
                    <a:tint val="75000"/>
                  </a:schemeClr>
                </a:solidFill>
              </a:defRPr>
            </a:lvl4pPr>
            <a:lvl5pPr marL="1915815" indent="0" algn="ctr">
              <a:buNone/>
              <a:defRPr>
                <a:solidFill>
                  <a:schemeClr val="tx1">
                    <a:tint val="75000"/>
                  </a:schemeClr>
                </a:solidFill>
              </a:defRPr>
            </a:lvl5pPr>
            <a:lvl6pPr marL="2394770" indent="0" algn="ctr">
              <a:buNone/>
              <a:defRPr>
                <a:solidFill>
                  <a:schemeClr val="tx1">
                    <a:tint val="75000"/>
                  </a:schemeClr>
                </a:solidFill>
              </a:defRPr>
            </a:lvl6pPr>
            <a:lvl7pPr marL="2873724" indent="0" algn="ctr">
              <a:buNone/>
              <a:defRPr>
                <a:solidFill>
                  <a:schemeClr val="tx1">
                    <a:tint val="75000"/>
                  </a:schemeClr>
                </a:solidFill>
              </a:defRPr>
            </a:lvl7pPr>
            <a:lvl8pPr marL="3352678" indent="0" algn="ctr">
              <a:buNone/>
              <a:defRPr>
                <a:solidFill>
                  <a:schemeClr val="tx1">
                    <a:tint val="75000"/>
                  </a:schemeClr>
                </a:solidFill>
              </a:defRPr>
            </a:lvl8pPr>
            <a:lvl9pPr marL="3831631"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A092F14-3261-4349-82C7-B25F69A6C9AE}" type="datetimeFigureOut">
              <a:rPr lang="en-GB" smtClean="0"/>
              <a:t>24/04/2017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D55573-1921-40EE-8B98-CB90097DA338}" type="slidenum">
              <a:rPr lang="en-GB" smtClean="0"/>
              <a:t>‹#›</a:t>
            </a:fld>
            <a:endParaRPr lang="en-GB"/>
          </a:p>
        </p:txBody>
      </p:sp>
      <p:sp>
        <p:nvSpPr>
          <p:cNvPr id="2" name="Title 1"/>
          <p:cNvSpPr>
            <a:spLocks noGrp="1"/>
          </p:cNvSpPr>
          <p:nvPr>
            <p:ph type="ctrTitle"/>
          </p:nvPr>
        </p:nvSpPr>
        <p:spPr>
          <a:xfrm>
            <a:off x="613187" y="4524423"/>
            <a:ext cx="5381513" cy="2590129"/>
          </a:xfrm>
          <a:effectLst/>
        </p:spPr>
        <p:txBody>
          <a:bodyPr>
            <a:noAutofit/>
          </a:bodyPr>
          <a:lstStyle>
            <a:lvl1pPr marL="670536" indent="-478954" algn="l">
              <a:defRPr sz="56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428750" y="1056640"/>
            <a:ext cx="4800600" cy="501904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092F14-3261-4349-82C7-B25F69A6C9AE}" type="datetimeFigureOut">
              <a:rPr lang="en-GB" smtClean="0"/>
              <a:t>24/04/2017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D55573-1921-40EE-8B98-CB90097DA338}"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9" y="543858"/>
            <a:ext cx="1543050" cy="7566490"/>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2493087" y="1056641"/>
            <a:ext cx="3621964" cy="7070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092F14-3261-4349-82C7-B25F69A6C9AE}" type="datetimeFigureOut">
              <a:rPr lang="en-GB" smtClean="0"/>
              <a:t>24/04/2017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D55573-1921-40EE-8B98-CB90097DA338}"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A092F14-3261-4349-82C7-B25F69A6C9AE}" type="datetimeFigureOut">
              <a:rPr lang="en-GB" smtClean="0"/>
              <a:t>24/04/2017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D55573-1921-40EE-8B98-CB90097DA338}" type="slidenum">
              <a:rPr lang="en-GB" smtClean="0"/>
              <a:t>‹#›</a:t>
            </a:fld>
            <a:endParaRPr lang="en-GB"/>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857250" y="1056641"/>
            <a:ext cx="4800600" cy="50190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1" y="5585553"/>
            <a:ext cx="6858000" cy="432045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5791" tIns="47895" rIns="95791" bIns="47895" rtlCol="0" anchor="ctr"/>
          <a:lstStyle/>
          <a:p>
            <a:pPr algn="ctr"/>
            <a:endParaRPr lang="en-US"/>
          </a:p>
        </p:txBody>
      </p:sp>
      <p:sp>
        <p:nvSpPr>
          <p:cNvPr id="8" name="Rectangle 7"/>
          <p:cNvSpPr/>
          <p:nvPr/>
        </p:nvSpPr>
        <p:spPr>
          <a:xfrm>
            <a:off x="1" y="3"/>
            <a:ext cx="6858000" cy="558555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5791" tIns="47895" rIns="95791" bIns="47895" rtlCol="0" anchor="ctr"/>
          <a:lstStyle/>
          <a:p>
            <a:pPr algn="ctr"/>
            <a:endParaRPr lang="en-US" dirty="0"/>
          </a:p>
        </p:txBody>
      </p:sp>
      <p:sp>
        <p:nvSpPr>
          <p:cNvPr id="9" name="Rectangle 8"/>
          <p:cNvSpPr/>
          <p:nvPr/>
        </p:nvSpPr>
        <p:spPr>
          <a:xfrm>
            <a:off x="1" y="3831116"/>
            <a:ext cx="6858000" cy="3302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5791" tIns="47895" rIns="95791" bIns="47895" rtlCol="0" anchor="ctr"/>
          <a:lstStyle/>
          <a:p>
            <a:pPr algn="ctr"/>
            <a:endParaRPr lang="en-US"/>
          </a:p>
        </p:txBody>
      </p:sp>
      <p:sp>
        <p:nvSpPr>
          <p:cNvPr id="10" name="Oval 9"/>
          <p:cNvSpPr/>
          <p:nvPr/>
        </p:nvSpPr>
        <p:spPr>
          <a:xfrm>
            <a:off x="1" y="2311400"/>
            <a:ext cx="6858000" cy="7374467"/>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5791" tIns="47895" rIns="95791" bIns="47895" rtlCol="0" anchor="ctr"/>
          <a:lstStyle/>
          <a:p>
            <a:pPr algn="ctr"/>
            <a:endParaRPr lang="en-US"/>
          </a:p>
        </p:txBody>
      </p:sp>
      <p:sp>
        <p:nvSpPr>
          <p:cNvPr id="2" name="Title 1"/>
          <p:cNvSpPr>
            <a:spLocks noGrp="1"/>
          </p:cNvSpPr>
          <p:nvPr>
            <p:ph type="title"/>
          </p:nvPr>
        </p:nvSpPr>
        <p:spPr>
          <a:xfrm>
            <a:off x="1524897" y="3138269"/>
            <a:ext cx="4475000" cy="3500389"/>
          </a:xfrm>
          <a:effectLst/>
        </p:spPr>
        <p:txBody>
          <a:bodyPr anchor="b"/>
          <a:lstStyle>
            <a:lvl1pPr algn="r">
              <a:defRPr sz="48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516829" y="6655295"/>
            <a:ext cx="4477872" cy="1206776"/>
          </a:xfrm>
        </p:spPr>
        <p:txBody>
          <a:bodyPr anchor="t"/>
          <a:lstStyle>
            <a:lvl1pPr marL="0" indent="0" algn="r">
              <a:buNone/>
              <a:defRPr sz="2100">
                <a:solidFill>
                  <a:schemeClr val="tx2"/>
                </a:solidFill>
              </a:defRPr>
            </a:lvl1pPr>
            <a:lvl2pPr marL="478954" indent="0">
              <a:buNone/>
              <a:defRPr sz="1900">
                <a:solidFill>
                  <a:schemeClr val="tx1">
                    <a:tint val="75000"/>
                  </a:schemeClr>
                </a:solidFill>
              </a:defRPr>
            </a:lvl2pPr>
            <a:lvl3pPr marL="957908" indent="0">
              <a:buNone/>
              <a:defRPr sz="1700">
                <a:solidFill>
                  <a:schemeClr val="tx1">
                    <a:tint val="75000"/>
                  </a:schemeClr>
                </a:solidFill>
              </a:defRPr>
            </a:lvl3pPr>
            <a:lvl4pPr marL="1436861" indent="0">
              <a:buNone/>
              <a:defRPr sz="1500">
                <a:solidFill>
                  <a:schemeClr val="tx1">
                    <a:tint val="75000"/>
                  </a:schemeClr>
                </a:solidFill>
              </a:defRPr>
            </a:lvl4pPr>
            <a:lvl5pPr marL="1915815" indent="0">
              <a:buNone/>
              <a:defRPr sz="1500">
                <a:solidFill>
                  <a:schemeClr val="tx1">
                    <a:tint val="75000"/>
                  </a:schemeClr>
                </a:solidFill>
              </a:defRPr>
            </a:lvl5pPr>
            <a:lvl6pPr marL="2394770" indent="0">
              <a:buNone/>
              <a:defRPr sz="1500">
                <a:solidFill>
                  <a:schemeClr val="tx1">
                    <a:tint val="75000"/>
                  </a:schemeClr>
                </a:solidFill>
              </a:defRPr>
            </a:lvl6pPr>
            <a:lvl7pPr marL="2873724" indent="0">
              <a:buNone/>
              <a:defRPr sz="1500">
                <a:solidFill>
                  <a:schemeClr val="tx1">
                    <a:tint val="75000"/>
                  </a:schemeClr>
                </a:solidFill>
              </a:defRPr>
            </a:lvl7pPr>
            <a:lvl8pPr marL="3352678" indent="0">
              <a:buNone/>
              <a:defRPr sz="1500">
                <a:solidFill>
                  <a:schemeClr val="tx1">
                    <a:tint val="75000"/>
                  </a:schemeClr>
                </a:solidFill>
              </a:defRPr>
            </a:lvl8pPr>
            <a:lvl9pPr marL="3831631" indent="0">
              <a:buNone/>
              <a:defRPr sz="15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092F14-3261-4349-82C7-B25F69A6C9AE}" type="datetimeFigureOut">
              <a:rPr lang="en-GB" smtClean="0"/>
              <a:t>24/04/2017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D55573-1921-40EE-8B98-CB90097DA338}"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A092F14-3261-4349-82C7-B25F69A6C9AE}" type="datetimeFigureOut">
              <a:rPr lang="en-GB" smtClean="0"/>
              <a:t>24/04/2017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6D55573-1921-40EE-8B98-CB90097DA338}" type="slidenum">
              <a:rPr lang="en-GB" smtClean="0"/>
              <a:t>‹#›</a:t>
            </a:fld>
            <a:endParaRPr lang="en-GB"/>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857249" y="1056640"/>
            <a:ext cx="2510028" cy="50190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3483864" y="1056641"/>
            <a:ext cx="2510028" cy="50190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57250" y="1056640"/>
            <a:ext cx="2510028" cy="924101"/>
          </a:xfrm>
        </p:spPr>
        <p:txBody>
          <a:bodyPr anchor="b">
            <a:noAutofit/>
          </a:bodyPr>
          <a:lstStyle>
            <a:lvl1pPr marL="0" indent="0" algn="ctr">
              <a:buNone/>
              <a:defRPr lang="en-US" sz="25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78954" indent="0">
              <a:buNone/>
              <a:defRPr sz="2100" b="1"/>
            </a:lvl2pPr>
            <a:lvl3pPr marL="957908" indent="0">
              <a:buNone/>
              <a:defRPr sz="1900" b="1"/>
            </a:lvl3pPr>
            <a:lvl4pPr marL="1436861" indent="0">
              <a:buNone/>
              <a:defRPr sz="1700" b="1"/>
            </a:lvl4pPr>
            <a:lvl5pPr marL="1915815" indent="0">
              <a:buNone/>
              <a:defRPr sz="1700" b="1"/>
            </a:lvl5pPr>
            <a:lvl6pPr marL="2394770" indent="0">
              <a:buNone/>
              <a:defRPr sz="1700" b="1"/>
            </a:lvl6pPr>
            <a:lvl7pPr marL="2873724" indent="0">
              <a:buNone/>
              <a:defRPr sz="1700" b="1"/>
            </a:lvl7pPr>
            <a:lvl8pPr marL="3352678" indent="0">
              <a:buNone/>
              <a:defRPr sz="1700" b="1"/>
            </a:lvl8pPr>
            <a:lvl9pPr marL="3831631" indent="0">
              <a:buNone/>
              <a:defRPr sz="1700" b="1"/>
            </a:lvl9pPr>
          </a:lstStyle>
          <a:p>
            <a:pPr lvl="0"/>
            <a:r>
              <a:rPr lang="en-US" smtClean="0"/>
              <a:t>Click to edit Master text styles</a:t>
            </a:r>
          </a:p>
        </p:txBody>
      </p:sp>
      <p:sp>
        <p:nvSpPr>
          <p:cNvPr id="4" name="Content Placeholder 3"/>
          <p:cNvSpPr>
            <a:spLocks noGrp="1"/>
          </p:cNvSpPr>
          <p:nvPr>
            <p:ph sz="half" idx="2"/>
          </p:nvPr>
        </p:nvSpPr>
        <p:spPr>
          <a:xfrm>
            <a:off x="867335" y="2022695"/>
            <a:ext cx="2510028" cy="3962400"/>
          </a:xfrm>
        </p:spPr>
        <p:txBody>
          <a:bodyPr>
            <a:normAutofit/>
          </a:bodyPr>
          <a:lstStyle>
            <a:lvl1pPr>
              <a:defRPr sz="1900"/>
            </a:lvl1pPr>
            <a:lvl2pPr>
              <a:defRPr sz="1900"/>
            </a:lvl2pPr>
            <a:lvl3pPr>
              <a:defRPr sz="17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85477" y="1056640"/>
            <a:ext cx="2510028" cy="924101"/>
          </a:xfrm>
        </p:spPr>
        <p:txBody>
          <a:bodyPr anchor="b">
            <a:noAutofit/>
          </a:bodyPr>
          <a:lstStyle>
            <a:lvl1pPr marL="0" indent="0" algn="ctr">
              <a:buNone/>
              <a:defRPr lang="en-US" sz="25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78954" indent="0">
              <a:buNone/>
              <a:defRPr sz="2100" b="1"/>
            </a:lvl2pPr>
            <a:lvl3pPr marL="957908" indent="0">
              <a:buNone/>
              <a:defRPr sz="1900" b="1"/>
            </a:lvl3pPr>
            <a:lvl4pPr marL="1436861" indent="0">
              <a:buNone/>
              <a:defRPr sz="1700" b="1"/>
            </a:lvl4pPr>
            <a:lvl5pPr marL="1915815" indent="0">
              <a:buNone/>
              <a:defRPr sz="1700" b="1"/>
            </a:lvl5pPr>
            <a:lvl6pPr marL="2394770" indent="0">
              <a:buNone/>
              <a:defRPr sz="1700" b="1"/>
            </a:lvl6pPr>
            <a:lvl7pPr marL="2873724" indent="0">
              <a:buNone/>
              <a:defRPr sz="1700" b="1"/>
            </a:lvl7pPr>
            <a:lvl8pPr marL="3352678" indent="0">
              <a:buNone/>
              <a:defRPr sz="1700" b="1"/>
            </a:lvl8pPr>
            <a:lvl9pPr marL="3831631" indent="0">
              <a:buNone/>
              <a:defRPr sz="1700" b="1"/>
            </a:lvl9pPr>
          </a:lstStyle>
          <a:p>
            <a:pPr marL="0" lvl="0" indent="0" algn="ctr" defTabSz="957908" rtl="0" eaLnBrk="1" latinLnBrk="0" hangingPunct="1">
              <a:spcBef>
                <a:spcPct val="20000"/>
              </a:spcBef>
              <a:spcAft>
                <a:spcPts val="314"/>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3483769" y="2020825"/>
            <a:ext cx="2510028" cy="3962400"/>
          </a:xfrm>
        </p:spPr>
        <p:txBody>
          <a:bodyPr>
            <a:normAutofit/>
          </a:bodyPr>
          <a:lstStyle>
            <a:lvl1pPr>
              <a:defRPr sz="1900"/>
            </a:lvl1pPr>
            <a:lvl2pPr>
              <a:defRPr sz="1900"/>
            </a:lvl2pPr>
            <a:lvl3pPr>
              <a:defRPr sz="17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A092F14-3261-4349-82C7-B25F69A6C9AE}" type="datetimeFigureOut">
              <a:rPr lang="en-GB" smtClean="0"/>
              <a:t>24/04/2017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6D55573-1921-40EE-8B98-CB90097DA338}" type="slidenum">
              <a:rPr lang="en-GB" smtClean="0"/>
              <a:t>‹#›</a:t>
            </a:fld>
            <a:endParaRPr lang="en-GB"/>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A092F14-3261-4349-82C7-B25F69A6C9AE}" type="datetimeFigureOut">
              <a:rPr lang="en-GB" smtClean="0"/>
              <a:t>24/04/2017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6D55573-1921-40EE-8B98-CB90097DA338}"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092F14-3261-4349-82C7-B25F69A6C9AE}" type="datetimeFigureOut">
              <a:rPr lang="en-GB" smtClean="0"/>
              <a:t>24/04/2017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6D55573-1921-40EE-8B98-CB90097DA338}"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322" y="3191933"/>
            <a:ext cx="2727064" cy="1817825"/>
          </a:xfrm>
          <a:effectLst/>
        </p:spPr>
        <p:txBody>
          <a:bodyPr anchor="b">
            <a:noAutofit/>
          </a:bodyPr>
          <a:lstStyle>
            <a:lvl1pPr marL="239476" indent="-239476" algn="l">
              <a:defRPr sz="29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3445136" y="1056641"/>
            <a:ext cx="3012814" cy="7070166"/>
          </a:xfrm>
        </p:spPr>
        <p:txBody>
          <a:bodyPr anchor="ctr"/>
          <a:lstStyle>
            <a:lvl1pPr>
              <a:defRPr sz="2300"/>
            </a:lvl1pPr>
            <a:lvl2pPr>
              <a:defRPr sz="2100"/>
            </a:lvl2pPr>
            <a:lvl3pPr>
              <a:defRPr sz="1900"/>
            </a:lvl3pPr>
            <a:lvl4pPr>
              <a:defRPr sz="1700"/>
            </a:lvl4pPr>
            <a:lvl5pPr>
              <a:defRPr sz="15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06826" y="5052382"/>
            <a:ext cx="2541495" cy="3090415"/>
          </a:xfrm>
        </p:spPr>
        <p:txBody>
          <a:bodyPr/>
          <a:lstStyle>
            <a:lvl1pPr marL="0" indent="0">
              <a:buNone/>
              <a:defRPr sz="1500"/>
            </a:lvl1pPr>
            <a:lvl2pPr marL="478954" indent="0">
              <a:buNone/>
              <a:defRPr sz="1200"/>
            </a:lvl2pPr>
            <a:lvl3pPr marL="957908" indent="0">
              <a:buNone/>
              <a:defRPr sz="1100"/>
            </a:lvl3pPr>
            <a:lvl4pPr marL="1436861" indent="0">
              <a:buNone/>
              <a:defRPr sz="900"/>
            </a:lvl4pPr>
            <a:lvl5pPr marL="1915815" indent="0">
              <a:buNone/>
              <a:defRPr sz="900"/>
            </a:lvl5pPr>
            <a:lvl6pPr marL="2394770" indent="0">
              <a:buNone/>
              <a:defRPr sz="900"/>
            </a:lvl6pPr>
            <a:lvl7pPr marL="2873724" indent="0">
              <a:buNone/>
              <a:defRPr sz="900"/>
            </a:lvl7pPr>
            <a:lvl8pPr marL="3352678" indent="0">
              <a:buNone/>
              <a:defRPr sz="900"/>
            </a:lvl8pPr>
            <a:lvl9pPr marL="3831631"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092F14-3261-4349-82C7-B25F69A6C9AE}" type="datetimeFigureOut">
              <a:rPr lang="en-GB" smtClean="0"/>
              <a:t>24/04/2017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6D55573-1921-40EE-8B98-CB90097DA338}"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5585553"/>
            <a:ext cx="6858000" cy="432045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5791" tIns="47895" rIns="95791" bIns="47895" rtlCol="0" anchor="ctr"/>
          <a:lstStyle/>
          <a:p>
            <a:pPr algn="ctr"/>
            <a:endParaRPr lang="en-US"/>
          </a:p>
        </p:txBody>
      </p:sp>
      <p:sp>
        <p:nvSpPr>
          <p:cNvPr id="9" name="Rectangle 8"/>
          <p:cNvSpPr/>
          <p:nvPr/>
        </p:nvSpPr>
        <p:spPr>
          <a:xfrm>
            <a:off x="1" y="3"/>
            <a:ext cx="6858000" cy="558555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5791" tIns="47895" rIns="95791" bIns="47895" rtlCol="0" anchor="ctr"/>
          <a:lstStyle/>
          <a:p>
            <a:pPr algn="ctr"/>
            <a:endParaRPr lang="en-US" dirty="0"/>
          </a:p>
        </p:txBody>
      </p:sp>
      <p:sp>
        <p:nvSpPr>
          <p:cNvPr id="10" name="Rectangle 9"/>
          <p:cNvSpPr/>
          <p:nvPr/>
        </p:nvSpPr>
        <p:spPr>
          <a:xfrm>
            <a:off x="1" y="3831116"/>
            <a:ext cx="6858000" cy="3302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5791" tIns="47895" rIns="95791" bIns="47895" rtlCol="0" anchor="ctr"/>
          <a:lstStyle/>
          <a:p>
            <a:pPr algn="ctr"/>
            <a:endParaRPr lang="en-US"/>
          </a:p>
        </p:txBody>
      </p:sp>
      <p:sp>
        <p:nvSpPr>
          <p:cNvPr id="11" name="Oval 10"/>
          <p:cNvSpPr/>
          <p:nvPr/>
        </p:nvSpPr>
        <p:spPr>
          <a:xfrm>
            <a:off x="1" y="2311400"/>
            <a:ext cx="6858000" cy="7374467"/>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5791" tIns="47895" rIns="95791" bIns="47895" rtlCol="0" anchor="ctr"/>
          <a:lstStyle/>
          <a:p>
            <a:pPr algn="ctr"/>
            <a:endParaRPr lang="en-US"/>
          </a:p>
        </p:txBody>
      </p:sp>
      <p:sp>
        <p:nvSpPr>
          <p:cNvPr id="3" name="Picture Placeholder 2"/>
          <p:cNvSpPr>
            <a:spLocks noGrp="1"/>
          </p:cNvSpPr>
          <p:nvPr>
            <p:ph type="pic" idx="1"/>
          </p:nvPr>
        </p:nvSpPr>
        <p:spPr>
          <a:xfrm>
            <a:off x="3356381" y="1651000"/>
            <a:ext cx="3086100" cy="4517942"/>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100"/>
            </a:lvl1pPr>
            <a:lvl2pPr marL="478954" indent="0">
              <a:buNone/>
              <a:defRPr sz="2900"/>
            </a:lvl2pPr>
            <a:lvl3pPr marL="957908" indent="0">
              <a:buNone/>
              <a:defRPr sz="2500"/>
            </a:lvl3pPr>
            <a:lvl4pPr marL="1436861" indent="0">
              <a:buNone/>
              <a:defRPr sz="2100"/>
            </a:lvl4pPr>
            <a:lvl5pPr marL="1915815" indent="0">
              <a:buNone/>
              <a:defRPr sz="2100"/>
            </a:lvl5pPr>
            <a:lvl6pPr marL="2394770" indent="0">
              <a:buNone/>
              <a:defRPr sz="2100"/>
            </a:lvl6pPr>
            <a:lvl7pPr marL="2873724" indent="0">
              <a:buNone/>
              <a:defRPr sz="2100"/>
            </a:lvl7pPr>
            <a:lvl8pPr marL="3352678" indent="0">
              <a:buNone/>
              <a:defRPr sz="2100"/>
            </a:lvl8pPr>
            <a:lvl9pPr marL="3831631" indent="0">
              <a:buNone/>
              <a:defRPr sz="2100"/>
            </a:lvl9pPr>
          </a:lstStyle>
          <a:p>
            <a:r>
              <a:rPr lang="en-US" smtClean="0"/>
              <a:t>Click icon to add picture</a:t>
            </a:r>
            <a:endParaRPr lang="en-US" dirty="0"/>
          </a:p>
        </p:txBody>
      </p:sp>
      <p:sp>
        <p:nvSpPr>
          <p:cNvPr id="4" name="Text Placeholder 3"/>
          <p:cNvSpPr>
            <a:spLocks noGrp="1"/>
          </p:cNvSpPr>
          <p:nvPr>
            <p:ph type="body" sz="half" idx="2"/>
          </p:nvPr>
        </p:nvSpPr>
        <p:spPr>
          <a:xfrm>
            <a:off x="658416" y="1459592"/>
            <a:ext cx="2770587" cy="3124362"/>
          </a:xfrm>
        </p:spPr>
        <p:txBody>
          <a:bodyPr anchor="b"/>
          <a:lstStyle>
            <a:lvl1pPr marL="191582" indent="-191582">
              <a:buFont typeface="Georgia" pitchFamily="18" charset="0"/>
              <a:buChar char="*"/>
              <a:defRPr sz="1700"/>
            </a:lvl1pPr>
            <a:lvl2pPr marL="478954" indent="0">
              <a:buNone/>
              <a:defRPr sz="1200"/>
            </a:lvl2pPr>
            <a:lvl3pPr marL="957908" indent="0">
              <a:buNone/>
              <a:defRPr sz="1100"/>
            </a:lvl3pPr>
            <a:lvl4pPr marL="1436861" indent="0">
              <a:buNone/>
              <a:defRPr sz="900"/>
            </a:lvl4pPr>
            <a:lvl5pPr marL="1915815" indent="0">
              <a:buNone/>
              <a:defRPr sz="900"/>
            </a:lvl5pPr>
            <a:lvl6pPr marL="2394770" indent="0">
              <a:buNone/>
              <a:defRPr sz="900"/>
            </a:lvl6pPr>
            <a:lvl7pPr marL="2873724" indent="0">
              <a:buNone/>
              <a:defRPr sz="900"/>
            </a:lvl7pPr>
            <a:lvl8pPr marL="3352678" indent="0">
              <a:buNone/>
              <a:defRPr sz="900"/>
            </a:lvl8pPr>
            <a:lvl9pPr marL="3831631"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092F14-3261-4349-82C7-B25F69A6C9AE}" type="datetimeFigureOut">
              <a:rPr lang="en-GB" smtClean="0"/>
              <a:t>24/04/2017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6D55573-1921-40EE-8B98-CB90097DA338}" type="slidenum">
              <a:rPr lang="en-GB" smtClean="0"/>
              <a:t>‹#›</a:t>
            </a:fld>
            <a:endParaRPr lang="en-GB"/>
          </a:p>
        </p:txBody>
      </p:sp>
      <p:sp>
        <p:nvSpPr>
          <p:cNvPr id="2" name="Title 1"/>
          <p:cNvSpPr>
            <a:spLocks noGrp="1"/>
          </p:cNvSpPr>
          <p:nvPr>
            <p:ph type="title"/>
          </p:nvPr>
        </p:nvSpPr>
        <p:spPr>
          <a:xfrm>
            <a:off x="545451" y="6448607"/>
            <a:ext cx="4787654" cy="1651000"/>
          </a:xfrm>
        </p:spPr>
        <p:txBody>
          <a:bodyPr anchor="b">
            <a:noAutofit/>
          </a:bodyPr>
          <a:lstStyle>
            <a:lvl1pPr algn="l">
              <a:defRPr sz="48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1" y="7374467"/>
            <a:ext cx="6858000" cy="2531533"/>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5791" tIns="47895" rIns="95791" bIns="47895" rtlCol="0" anchor="ctr"/>
          <a:lstStyle/>
          <a:p>
            <a:pPr algn="ctr"/>
            <a:endParaRPr lang="en-US"/>
          </a:p>
        </p:txBody>
      </p:sp>
      <p:sp>
        <p:nvSpPr>
          <p:cNvPr id="8" name="Rectangle 7"/>
          <p:cNvSpPr/>
          <p:nvPr/>
        </p:nvSpPr>
        <p:spPr>
          <a:xfrm>
            <a:off x="1" y="0"/>
            <a:ext cx="6858000" cy="7374467"/>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5791" tIns="47895" rIns="95791" bIns="47895" rtlCol="0" anchor="ctr"/>
          <a:lstStyle/>
          <a:p>
            <a:pPr algn="ctr"/>
            <a:endParaRPr lang="en-US" dirty="0"/>
          </a:p>
        </p:txBody>
      </p:sp>
      <p:sp>
        <p:nvSpPr>
          <p:cNvPr id="9" name="Rectangle 8"/>
          <p:cNvSpPr/>
          <p:nvPr/>
        </p:nvSpPr>
        <p:spPr>
          <a:xfrm>
            <a:off x="1" y="5443106"/>
            <a:ext cx="6858000" cy="3302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5791" tIns="47895" rIns="95791" bIns="47895" rtlCol="0" anchor="ctr"/>
          <a:lstStyle/>
          <a:p>
            <a:pPr algn="ctr"/>
            <a:endParaRPr lang="en-US"/>
          </a:p>
        </p:txBody>
      </p:sp>
      <p:sp>
        <p:nvSpPr>
          <p:cNvPr id="10" name="Oval 9"/>
          <p:cNvSpPr/>
          <p:nvPr/>
        </p:nvSpPr>
        <p:spPr>
          <a:xfrm>
            <a:off x="1" y="2311400"/>
            <a:ext cx="6858000" cy="7374467"/>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5791" tIns="47895" rIns="95791" bIns="47895" rtlCol="0" anchor="ctr"/>
          <a:lstStyle/>
          <a:p>
            <a:pPr algn="ctr"/>
            <a:endParaRPr lang="en-US"/>
          </a:p>
        </p:txBody>
      </p:sp>
      <p:sp>
        <p:nvSpPr>
          <p:cNvPr id="2" name="Title Placeholder 1"/>
          <p:cNvSpPr>
            <a:spLocks noGrp="1"/>
          </p:cNvSpPr>
          <p:nvPr>
            <p:ph type="title"/>
          </p:nvPr>
        </p:nvSpPr>
        <p:spPr>
          <a:xfrm>
            <a:off x="1344968" y="6315354"/>
            <a:ext cx="4884383" cy="1651000"/>
          </a:xfrm>
          <a:prstGeom prst="rect">
            <a:avLst/>
          </a:prstGeom>
          <a:effectLst/>
        </p:spPr>
        <p:txBody>
          <a:bodyPr vert="horz" lIns="95791" tIns="47895" rIns="95791" bIns="47895"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57250" y="1057709"/>
            <a:ext cx="4800600" cy="5019040"/>
          </a:xfrm>
          <a:prstGeom prst="rect">
            <a:avLst/>
          </a:prstGeom>
        </p:spPr>
        <p:txBody>
          <a:bodyPr vert="horz" lIns="95791" tIns="47895" rIns="95791" bIns="4789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629151" y="8915404"/>
            <a:ext cx="1885950" cy="527403"/>
          </a:xfrm>
          <a:prstGeom prst="rect">
            <a:avLst/>
          </a:prstGeom>
        </p:spPr>
        <p:txBody>
          <a:bodyPr vert="horz" lIns="95791" tIns="47895" rIns="95791" bIns="47895" rtlCol="0" anchor="ctr"/>
          <a:lstStyle>
            <a:lvl1pPr algn="r">
              <a:defRPr sz="1200" b="1">
                <a:solidFill>
                  <a:schemeClr val="tx1">
                    <a:lumMod val="50000"/>
                    <a:lumOff val="50000"/>
                  </a:schemeClr>
                </a:solidFill>
              </a:defRPr>
            </a:lvl1pPr>
          </a:lstStyle>
          <a:p>
            <a:fld id="{9A092F14-3261-4349-82C7-B25F69A6C9AE}" type="datetimeFigureOut">
              <a:rPr lang="en-GB" smtClean="0"/>
              <a:t>24/04/2017</a:t>
            </a:fld>
            <a:endParaRPr lang="en-GB"/>
          </a:p>
        </p:txBody>
      </p:sp>
      <p:sp>
        <p:nvSpPr>
          <p:cNvPr id="5" name="Footer Placeholder 4"/>
          <p:cNvSpPr>
            <a:spLocks noGrp="1"/>
          </p:cNvSpPr>
          <p:nvPr>
            <p:ph type="ftr" sz="quarter" idx="3"/>
          </p:nvPr>
        </p:nvSpPr>
        <p:spPr>
          <a:xfrm>
            <a:off x="342903" y="8915404"/>
            <a:ext cx="2514601" cy="527403"/>
          </a:xfrm>
          <a:prstGeom prst="rect">
            <a:avLst/>
          </a:prstGeom>
        </p:spPr>
        <p:txBody>
          <a:bodyPr vert="horz" lIns="95791" tIns="47895" rIns="95791" bIns="47895" rtlCol="0" anchor="ctr"/>
          <a:lstStyle>
            <a:lvl1pPr algn="l">
              <a:defRPr sz="1200" b="1">
                <a:solidFill>
                  <a:schemeClr val="tx1">
                    <a:lumMod val="50000"/>
                    <a:lumOff val="50000"/>
                  </a:schemeClr>
                </a:solidFill>
              </a:defRPr>
            </a:lvl1pPr>
          </a:lstStyle>
          <a:p>
            <a:endParaRPr lang="en-GB"/>
          </a:p>
        </p:txBody>
      </p:sp>
      <p:sp>
        <p:nvSpPr>
          <p:cNvPr id="6" name="Slide Number Placeholder 5"/>
          <p:cNvSpPr>
            <a:spLocks noGrp="1"/>
          </p:cNvSpPr>
          <p:nvPr>
            <p:ph type="sldNum" sz="quarter" idx="4"/>
          </p:nvPr>
        </p:nvSpPr>
        <p:spPr>
          <a:xfrm>
            <a:off x="2857501" y="8915404"/>
            <a:ext cx="1371601" cy="527403"/>
          </a:xfrm>
          <a:prstGeom prst="rect">
            <a:avLst/>
          </a:prstGeom>
        </p:spPr>
        <p:txBody>
          <a:bodyPr vert="horz" lIns="95791" tIns="47895" rIns="95791" bIns="47895" rtlCol="0" anchor="ctr"/>
          <a:lstStyle>
            <a:lvl1pPr algn="ctr">
              <a:defRPr sz="1200" b="1">
                <a:solidFill>
                  <a:schemeClr val="tx1">
                    <a:lumMod val="50000"/>
                    <a:lumOff val="50000"/>
                  </a:schemeClr>
                </a:solidFill>
              </a:defRPr>
            </a:lvl1pPr>
          </a:lstStyle>
          <a:p>
            <a:fld id="{A6D55573-1921-40EE-8B98-CB90097DA338}"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iming>
    <p:tnLst>
      <p:par>
        <p:cTn id="1" dur="indefinite" restart="never" nodeType="tmRoot"/>
      </p:par>
    </p:tnLst>
  </p:timing>
  <p:txStyles>
    <p:titleStyle>
      <a:lvl1pPr marL="335267" indent="-335267" algn="r" defTabSz="957908" rtl="0" eaLnBrk="1" latinLnBrk="0" hangingPunct="1">
        <a:spcBef>
          <a:spcPct val="0"/>
        </a:spcBef>
        <a:buClr>
          <a:schemeClr val="accent6">
            <a:lumMod val="75000"/>
          </a:schemeClr>
        </a:buClr>
        <a:buSzPct val="128000"/>
        <a:buFont typeface="Georgia" pitchFamily="18" charset="0"/>
        <a:buChar char="*"/>
        <a:defRPr sz="48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39476" indent="-191582" algn="l" defTabSz="957908" rtl="0" eaLnBrk="1" latinLnBrk="0" hangingPunct="1">
        <a:spcBef>
          <a:spcPct val="20000"/>
        </a:spcBef>
        <a:spcAft>
          <a:spcPts val="314"/>
        </a:spcAft>
        <a:buClr>
          <a:schemeClr val="accent6">
            <a:lumMod val="75000"/>
          </a:schemeClr>
        </a:buClr>
        <a:buSzPct val="130000"/>
        <a:buFont typeface="Georgia" pitchFamily="18" charset="0"/>
        <a:buChar char="*"/>
        <a:defRPr sz="2300" kern="1200">
          <a:solidFill>
            <a:schemeClr val="tx1">
              <a:lumMod val="75000"/>
              <a:lumOff val="25000"/>
            </a:schemeClr>
          </a:solidFill>
          <a:latin typeface="+mn-lt"/>
          <a:ea typeface="+mn-ea"/>
          <a:cs typeface="+mn-cs"/>
        </a:defRPr>
      </a:lvl1pPr>
      <a:lvl2pPr marL="574745" indent="-191582" algn="l" defTabSz="957908" rtl="0" eaLnBrk="1" latinLnBrk="0" hangingPunct="1">
        <a:spcBef>
          <a:spcPct val="20000"/>
        </a:spcBef>
        <a:spcAft>
          <a:spcPts val="314"/>
        </a:spcAft>
        <a:buClr>
          <a:schemeClr val="accent6">
            <a:lumMod val="75000"/>
          </a:schemeClr>
        </a:buClr>
        <a:buSzPct val="130000"/>
        <a:buFont typeface="Georgia" pitchFamily="18" charset="0"/>
        <a:buChar char="*"/>
        <a:defRPr sz="2100" kern="1200">
          <a:solidFill>
            <a:schemeClr val="tx1">
              <a:lumMod val="75000"/>
              <a:lumOff val="25000"/>
            </a:schemeClr>
          </a:solidFill>
          <a:latin typeface="+mn-lt"/>
          <a:ea typeface="+mn-ea"/>
          <a:cs typeface="+mn-cs"/>
        </a:defRPr>
      </a:lvl2pPr>
      <a:lvl3pPr marL="862118" indent="-191582" algn="l" defTabSz="957908" rtl="0" eaLnBrk="1" latinLnBrk="0" hangingPunct="1">
        <a:spcBef>
          <a:spcPct val="20000"/>
        </a:spcBef>
        <a:spcAft>
          <a:spcPts val="314"/>
        </a:spcAft>
        <a:buClr>
          <a:schemeClr val="accent6">
            <a:lumMod val="75000"/>
          </a:schemeClr>
        </a:buClr>
        <a:buSzPct val="130000"/>
        <a:buFont typeface="Georgia" pitchFamily="18" charset="0"/>
        <a:buChar char="*"/>
        <a:defRPr sz="1900" kern="1200">
          <a:solidFill>
            <a:schemeClr val="tx1">
              <a:lumMod val="75000"/>
              <a:lumOff val="25000"/>
            </a:schemeClr>
          </a:solidFill>
          <a:latin typeface="+mn-lt"/>
          <a:ea typeface="+mn-ea"/>
          <a:cs typeface="+mn-cs"/>
        </a:defRPr>
      </a:lvl3pPr>
      <a:lvl4pPr marL="1149490" indent="-191582" algn="l" defTabSz="957908" rtl="0" eaLnBrk="1" latinLnBrk="0" hangingPunct="1">
        <a:spcBef>
          <a:spcPct val="20000"/>
        </a:spcBef>
        <a:spcAft>
          <a:spcPts val="314"/>
        </a:spcAft>
        <a:buClr>
          <a:schemeClr val="accent6">
            <a:lumMod val="75000"/>
          </a:schemeClr>
        </a:buClr>
        <a:buSzPct val="130000"/>
        <a:buFont typeface="Georgia" pitchFamily="18" charset="0"/>
        <a:buChar char="*"/>
        <a:defRPr sz="1700" kern="1200">
          <a:solidFill>
            <a:schemeClr val="tx1">
              <a:lumMod val="75000"/>
              <a:lumOff val="25000"/>
            </a:schemeClr>
          </a:solidFill>
          <a:latin typeface="+mn-lt"/>
          <a:ea typeface="+mn-ea"/>
          <a:cs typeface="+mn-cs"/>
        </a:defRPr>
      </a:lvl4pPr>
      <a:lvl5pPr marL="1456020" indent="-191582" algn="l" defTabSz="957908" rtl="0" eaLnBrk="1" latinLnBrk="0" hangingPunct="1">
        <a:spcBef>
          <a:spcPct val="20000"/>
        </a:spcBef>
        <a:spcAft>
          <a:spcPts val="314"/>
        </a:spcAft>
        <a:buClr>
          <a:schemeClr val="accent6">
            <a:lumMod val="75000"/>
          </a:schemeClr>
        </a:buClr>
        <a:buSzPct val="130000"/>
        <a:buFont typeface="Georgia" pitchFamily="18" charset="0"/>
        <a:buChar char="*"/>
        <a:defRPr sz="1500" kern="1200">
          <a:solidFill>
            <a:schemeClr val="tx1">
              <a:lumMod val="75000"/>
              <a:lumOff val="25000"/>
            </a:schemeClr>
          </a:solidFill>
          <a:latin typeface="+mn-lt"/>
          <a:ea typeface="+mn-ea"/>
          <a:cs typeface="+mn-cs"/>
        </a:defRPr>
      </a:lvl5pPr>
      <a:lvl6pPr marL="1743392" indent="-191582" algn="l" defTabSz="957908" rtl="0" eaLnBrk="1" latinLnBrk="0" hangingPunct="1">
        <a:spcBef>
          <a:spcPct val="20000"/>
        </a:spcBef>
        <a:spcAft>
          <a:spcPts val="314"/>
        </a:spcAft>
        <a:buClr>
          <a:schemeClr val="accent6">
            <a:lumMod val="75000"/>
          </a:schemeClr>
        </a:buClr>
        <a:buSzPct val="130000"/>
        <a:buFont typeface="Georgia" pitchFamily="18" charset="0"/>
        <a:buChar char="*"/>
        <a:defRPr sz="1500" kern="1200">
          <a:solidFill>
            <a:schemeClr val="tx1">
              <a:lumMod val="75000"/>
              <a:lumOff val="25000"/>
            </a:schemeClr>
          </a:solidFill>
          <a:latin typeface="+mn-lt"/>
          <a:ea typeface="+mn-ea"/>
          <a:cs typeface="+mn-cs"/>
        </a:defRPr>
      </a:lvl6pPr>
      <a:lvl7pPr marL="2059502" indent="-191582" algn="l" defTabSz="957908" rtl="0" eaLnBrk="1" latinLnBrk="0" hangingPunct="1">
        <a:spcBef>
          <a:spcPct val="20000"/>
        </a:spcBef>
        <a:spcAft>
          <a:spcPts val="314"/>
        </a:spcAft>
        <a:buClr>
          <a:schemeClr val="accent6">
            <a:lumMod val="75000"/>
          </a:schemeClr>
        </a:buClr>
        <a:buSzPct val="130000"/>
        <a:buFont typeface="Georgia" pitchFamily="18" charset="0"/>
        <a:buChar char="*"/>
        <a:defRPr sz="1500" kern="1200">
          <a:solidFill>
            <a:schemeClr val="tx1">
              <a:lumMod val="75000"/>
              <a:lumOff val="25000"/>
            </a:schemeClr>
          </a:solidFill>
          <a:latin typeface="+mn-lt"/>
          <a:ea typeface="+mn-ea"/>
          <a:cs typeface="+mn-cs"/>
        </a:defRPr>
      </a:lvl7pPr>
      <a:lvl8pPr marL="2394770" indent="-191582" algn="l" defTabSz="957908" rtl="0" eaLnBrk="1" latinLnBrk="0" hangingPunct="1">
        <a:spcBef>
          <a:spcPct val="20000"/>
        </a:spcBef>
        <a:spcAft>
          <a:spcPts val="314"/>
        </a:spcAft>
        <a:buClr>
          <a:schemeClr val="accent6">
            <a:lumMod val="75000"/>
          </a:schemeClr>
        </a:buClr>
        <a:buSzPct val="130000"/>
        <a:buFont typeface="Georgia" pitchFamily="18" charset="0"/>
        <a:buChar char="*"/>
        <a:defRPr sz="1500" kern="1200">
          <a:solidFill>
            <a:schemeClr val="tx1">
              <a:lumMod val="75000"/>
              <a:lumOff val="25000"/>
            </a:schemeClr>
          </a:solidFill>
          <a:latin typeface="+mn-lt"/>
          <a:ea typeface="+mn-ea"/>
          <a:cs typeface="+mn-cs"/>
        </a:defRPr>
      </a:lvl8pPr>
      <a:lvl9pPr marL="2710880" indent="-191582" algn="l" defTabSz="957908" rtl="0" eaLnBrk="1" latinLnBrk="0" hangingPunct="1">
        <a:spcBef>
          <a:spcPct val="20000"/>
        </a:spcBef>
        <a:spcAft>
          <a:spcPts val="314"/>
        </a:spcAft>
        <a:buClr>
          <a:schemeClr val="accent6">
            <a:lumMod val="75000"/>
          </a:schemeClr>
        </a:buClr>
        <a:buSzPct val="130000"/>
        <a:buFont typeface="Georgia" pitchFamily="18" charset="0"/>
        <a:buChar char="*"/>
        <a:defRPr sz="1500" kern="1200">
          <a:solidFill>
            <a:schemeClr val="tx1">
              <a:lumMod val="75000"/>
              <a:lumOff val="25000"/>
            </a:schemeClr>
          </a:solidFill>
          <a:latin typeface="+mn-lt"/>
          <a:ea typeface="+mn-ea"/>
          <a:cs typeface="+mn-cs"/>
        </a:defRPr>
      </a:lvl9pPr>
    </p:bodyStyle>
    <p:otherStyle>
      <a:defPPr>
        <a:defRPr lang="en-US"/>
      </a:defPPr>
      <a:lvl1pPr marL="0" algn="l" defTabSz="957908" rtl="0" eaLnBrk="1" latinLnBrk="0" hangingPunct="1">
        <a:defRPr sz="1900" kern="1200">
          <a:solidFill>
            <a:schemeClr val="tx1"/>
          </a:solidFill>
          <a:latin typeface="+mn-lt"/>
          <a:ea typeface="+mn-ea"/>
          <a:cs typeface="+mn-cs"/>
        </a:defRPr>
      </a:lvl1pPr>
      <a:lvl2pPr marL="478954" algn="l" defTabSz="957908" rtl="0" eaLnBrk="1" latinLnBrk="0" hangingPunct="1">
        <a:defRPr sz="1900" kern="1200">
          <a:solidFill>
            <a:schemeClr val="tx1"/>
          </a:solidFill>
          <a:latin typeface="+mn-lt"/>
          <a:ea typeface="+mn-ea"/>
          <a:cs typeface="+mn-cs"/>
        </a:defRPr>
      </a:lvl2pPr>
      <a:lvl3pPr marL="957908" algn="l" defTabSz="957908" rtl="0" eaLnBrk="1" latinLnBrk="0" hangingPunct="1">
        <a:defRPr sz="1900" kern="1200">
          <a:solidFill>
            <a:schemeClr val="tx1"/>
          </a:solidFill>
          <a:latin typeface="+mn-lt"/>
          <a:ea typeface="+mn-ea"/>
          <a:cs typeface="+mn-cs"/>
        </a:defRPr>
      </a:lvl3pPr>
      <a:lvl4pPr marL="1436861" algn="l" defTabSz="957908" rtl="0" eaLnBrk="1" latinLnBrk="0" hangingPunct="1">
        <a:defRPr sz="1900" kern="1200">
          <a:solidFill>
            <a:schemeClr val="tx1"/>
          </a:solidFill>
          <a:latin typeface="+mn-lt"/>
          <a:ea typeface="+mn-ea"/>
          <a:cs typeface="+mn-cs"/>
        </a:defRPr>
      </a:lvl4pPr>
      <a:lvl5pPr marL="1915815" algn="l" defTabSz="957908" rtl="0" eaLnBrk="1" latinLnBrk="0" hangingPunct="1">
        <a:defRPr sz="1900" kern="1200">
          <a:solidFill>
            <a:schemeClr val="tx1"/>
          </a:solidFill>
          <a:latin typeface="+mn-lt"/>
          <a:ea typeface="+mn-ea"/>
          <a:cs typeface="+mn-cs"/>
        </a:defRPr>
      </a:lvl5pPr>
      <a:lvl6pPr marL="2394770" algn="l" defTabSz="957908" rtl="0" eaLnBrk="1" latinLnBrk="0" hangingPunct="1">
        <a:defRPr sz="1900" kern="1200">
          <a:solidFill>
            <a:schemeClr val="tx1"/>
          </a:solidFill>
          <a:latin typeface="+mn-lt"/>
          <a:ea typeface="+mn-ea"/>
          <a:cs typeface="+mn-cs"/>
        </a:defRPr>
      </a:lvl6pPr>
      <a:lvl7pPr marL="2873724" algn="l" defTabSz="957908" rtl="0" eaLnBrk="1" latinLnBrk="0" hangingPunct="1">
        <a:defRPr sz="1900" kern="1200">
          <a:solidFill>
            <a:schemeClr val="tx1"/>
          </a:solidFill>
          <a:latin typeface="+mn-lt"/>
          <a:ea typeface="+mn-ea"/>
          <a:cs typeface="+mn-cs"/>
        </a:defRPr>
      </a:lvl7pPr>
      <a:lvl8pPr marL="3352678" algn="l" defTabSz="957908" rtl="0" eaLnBrk="1" latinLnBrk="0" hangingPunct="1">
        <a:defRPr sz="1900" kern="1200">
          <a:solidFill>
            <a:schemeClr val="tx1"/>
          </a:solidFill>
          <a:latin typeface="+mn-lt"/>
          <a:ea typeface="+mn-ea"/>
          <a:cs typeface="+mn-cs"/>
        </a:defRPr>
      </a:lvl8pPr>
      <a:lvl9pPr marL="3831631" algn="l" defTabSz="957908"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3">
            <a:extLst>
              <a:ext uri="{28A0092B-C50C-407E-A947-70E740481C1C}">
                <a14:useLocalDpi xmlns:a14="http://schemas.microsoft.com/office/drawing/2010/main" val="0"/>
              </a:ext>
            </a:extLst>
          </a:blip>
          <a:srcRect/>
          <a:stretch>
            <a:fillRect/>
          </a:stretch>
        </p:blipFill>
        <p:spPr bwMode="auto">
          <a:xfrm>
            <a:off x="974997" y="20776"/>
            <a:ext cx="5184576" cy="1080120"/>
          </a:xfrm>
          <a:prstGeom prst="rect">
            <a:avLst/>
          </a:prstGeom>
          <a:noFill/>
          <a:ln>
            <a:noFill/>
          </a:ln>
        </p:spPr>
      </p:pic>
      <p:sp>
        <p:nvSpPr>
          <p:cNvPr id="3" name="TextBox 2"/>
          <p:cNvSpPr txBox="1"/>
          <p:nvPr/>
        </p:nvSpPr>
        <p:spPr>
          <a:xfrm>
            <a:off x="476673" y="5315511"/>
            <a:ext cx="1630036" cy="184666"/>
          </a:xfrm>
          <a:prstGeom prst="rect">
            <a:avLst/>
          </a:prstGeom>
          <a:noFill/>
        </p:spPr>
        <p:txBody>
          <a:bodyPr wrap="square" rtlCol="0">
            <a:spAutoFit/>
          </a:bodyPr>
          <a:lstStyle/>
          <a:p>
            <a:r>
              <a:rPr lang="en-GB" sz="600" dirty="0" smtClean="0"/>
              <a:t>*</a:t>
            </a:r>
            <a:r>
              <a:rPr lang="en-GB" sz="600" dirty="0" smtClean="0">
                <a:solidFill>
                  <a:schemeClr val="accent5"/>
                </a:solidFill>
              </a:rPr>
              <a:t>Photos are for illustration purposes onl</a:t>
            </a:r>
            <a:r>
              <a:rPr lang="en-GB" sz="600" dirty="0">
                <a:solidFill>
                  <a:schemeClr val="accent5"/>
                </a:solidFill>
              </a:rPr>
              <a:t>y</a:t>
            </a:r>
          </a:p>
        </p:txBody>
      </p:sp>
      <p:sp>
        <p:nvSpPr>
          <p:cNvPr id="15" name="TextBox 14"/>
          <p:cNvSpPr txBox="1"/>
          <p:nvPr/>
        </p:nvSpPr>
        <p:spPr>
          <a:xfrm>
            <a:off x="232556" y="5529124"/>
            <a:ext cx="6480720" cy="4425314"/>
          </a:xfrm>
          <a:prstGeom prst="rect">
            <a:avLst/>
          </a:prstGeom>
          <a:noFill/>
        </p:spPr>
        <p:txBody>
          <a:bodyPr wrap="square" rtlCol="0">
            <a:spAutoFit/>
          </a:bodyPr>
          <a:lstStyle/>
          <a:p>
            <a:pPr algn="ctr">
              <a:spcAft>
                <a:spcPts val="0"/>
              </a:spcAft>
            </a:pPr>
            <a:r>
              <a:rPr lang="en-GB" sz="1300" dirty="0" err="1">
                <a:solidFill>
                  <a:schemeClr val="accent5"/>
                </a:solidFill>
                <a:latin typeface="Calibri" panose="020F0502020204030204" pitchFamily="34" charset="0"/>
                <a:ea typeface="Calibri" panose="020F0502020204030204" pitchFamily="34" charset="0"/>
                <a:cs typeface="Times New Roman" panose="02020603050405020304" pitchFamily="18" charset="0"/>
              </a:rPr>
              <a:t>Blisworth</a:t>
            </a:r>
            <a:r>
              <a:rPr lang="en-GB" sz="1300"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 Park is set in attractive countryside on the outskirts of </a:t>
            </a:r>
            <a:r>
              <a:rPr lang="en-GB" sz="1300" dirty="0" err="1">
                <a:solidFill>
                  <a:schemeClr val="accent5"/>
                </a:solidFill>
                <a:latin typeface="Calibri" panose="020F0502020204030204" pitchFamily="34" charset="0"/>
                <a:ea typeface="Calibri" panose="020F0502020204030204" pitchFamily="34" charset="0"/>
                <a:cs typeface="Times New Roman" panose="02020603050405020304" pitchFamily="18" charset="0"/>
              </a:rPr>
              <a:t>Blisworth</a:t>
            </a:r>
            <a:r>
              <a:rPr lang="en-GB" sz="1300"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 village, the park is located between Northampton and the attractive market town of Towcester close to the A43 road and 4 miles from Junction 15 and 15A of the M1 motorway. The area is well situated for outdoor leisure activities including fishing, rambling and boating centred around the nearby Grand Union Canal. For sports enthusiast, Towcester racecourse, Silverstone circuit, Billing </a:t>
            </a:r>
            <a:r>
              <a:rPr lang="en-GB" sz="1300" dirty="0" err="1">
                <a:solidFill>
                  <a:schemeClr val="accent5"/>
                </a:solidFill>
                <a:latin typeface="Calibri" panose="020F0502020204030204" pitchFamily="34" charset="0"/>
                <a:ea typeface="Calibri" panose="020F0502020204030204" pitchFamily="34" charset="0"/>
                <a:cs typeface="Times New Roman" panose="02020603050405020304" pitchFamily="18" charset="0"/>
              </a:rPr>
              <a:t>Aquadome</a:t>
            </a:r>
            <a:r>
              <a:rPr lang="en-GB" sz="1300"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 and excellent golf courses may be reached within a short drive from the park.</a:t>
            </a:r>
          </a:p>
          <a:p>
            <a:pPr algn="ctr">
              <a:spcAft>
                <a:spcPts val="0"/>
              </a:spcAft>
            </a:pPr>
            <a:r>
              <a:rPr lang="en-GB" sz="1300" dirty="0" err="1">
                <a:solidFill>
                  <a:schemeClr val="accent5"/>
                </a:solidFill>
                <a:latin typeface="Calibri" panose="020F0502020204030204" pitchFamily="34" charset="0"/>
                <a:ea typeface="Calibri" panose="020F0502020204030204" pitchFamily="34" charset="0"/>
                <a:cs typeface="Times New Roman" panose="02020603050405020304" pitchFamily="18" charset="0"/>
              </a:rPr>
              <a:t>Blisworth</a:t>
            </a:r>
            <a:r>
              <a:rPr lang="en-GB" sz="1300"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 Village caters for basic needs and includes a supermarket, newsagent and an excellent group medical practice. A regular bus service provides access to larger stores and supermarkets, in Northampton.</a:t>
            </a:r>
          </a:p>
          <a:p>
            <a:pPr algn="ctr">
              <a:spcAft>
                <a:spcPts val="0"/>
              </a:spcAft>
            </a:pPr>
            <a:r>
              <a:rPr lang="en-GB" sz="1300" dirty="0" err="1">
                <a:solidFill>
                  <a:schemeClr val="accent5"/>
                </a:solidFill>
                <a:latin typeface="Calibri" panose="020F0502020204030204" pitchFamily="34" charset="0"/>
                <a:ea typeface="Calibri" panose="020F0502020204030204" pitchFamily="34" charset="0"/>
                <a:cs typeface="Times New Roman" panose="02020603050405020304" pitchFamily="18" charset="0"/>
              </a:rPr>
              <a:t>Blisworth</a:t>
            </a:r>
            <a:r>
              <a:rPr lang="en-GB" sz="1300"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 has a resident park manager to ensure peace of mind and security for all park residents</a:t>
            </a:r>
            <a:r>
              <a:rPr lang="en-GB" sz="1300" dirty="0" smtClean="0">
                <a:solidFill>
                  <a:schemeClr val="accent5"/>
                </a:solidFill>
                <a:latin typeface="Calibri" panose="020F0502020204030204" pitchFamily="34" charset="0"/>
                <a:ea typeface="Calibri" panose="020F0502020204030204" pitchFamily="34" charset="0"/>
                <a:cs typeface="Times New Roman" panose="02020603050405020304" pitchFamily="18" charset="0"/>
              </a:rPr>
              <a:t>.</a:t>
            </a:r>
          </a:p>
          <a:p>
            <a:pPr>
              <a:lnSpc>
                <a:spcPct val="115000"/>
              </a:lnSpc>
              <a:spcAft>
                <a:spcPts val="1000"/>
              </a:spcAft>
            </a:pPr>
            <a:endParaRPr lang="en-GB" sz="1300" b="1" u="sng" dirty="0" smtClean="0">
              <a:solidFill>
                <a:schemeClr val="accent5"/>
              </a:solidFill>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sz="1300" b="1" u="sng" dirty="0" smtClean="0">
                <a:solidFill>
                  <a:schemeClr val="accent5"/>
                </a:solidFill>
                <a:latin typeface="Calibri" panose="020F0502020204030204" pitchFamily="34" charset="0"/>
                <a:ea typeface="Calibri" panose="020F0502020204030204" pitchFamily="34" charset="0"/>
                <a:cs typeface="Times New Roman" panose="02020603050405020304" pitchFamily="18" charset="0"/>
              </a:rPr>
              <a:t>Park </a:t>
            </a:r>
            <a:r>
              <a:rPr lang="en-GB" sz="1300" b="1" u="sng"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Information</a:t>
            </a:r>
            <a:endParaRPr lang="en-GB" sz="1300" dirty="0">
              <a:solidFill>
                <a:schemeClr val="accent5"/>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ourier New" panose="02070309020205020404" pitchFamily="49" charset="0"/>
              <a:buChar char="o"/>
            </a:pPr>
            <a:r>
              <a:rPr lang="en-GB" sz="1300"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Permanent site licence</a:t>
            </a:r>
          </a:p>
          <a:p>
            <a:pPr marL="342900" lvl="0" indent="-342900">
              <a:spcAft>
                <a:spcPts val="0"/>
              </a:spcAft>
              <a:buFont typeface="Courier New" panose="02070309020205020404" pitchFamily="49" charset="0"/>
              <a:buChar char="o"/>
            </a:pPr>
            <a:r>
              <a:rPr lang="en-GB" sz="1300"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LPG Gas Supply</a:t>
            </a:r>
          </a:p>
          <a:p>
            <a:pPr marL="342900" lvl="0" indent="-342900">
              <a:spcAft>
                <a:spcPts val="0"/>
              </a:spcAft>
              <a:buFont typeface="Courier New" panose="02070309020205020404" pitchFamily="49" charset="0"/>
              <a:buChar char="o"/>
            </a:pPr>
            <a:r>
              <a:rPr lang="en-GB" sz="1300"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Regret no pets</a:t>
            </a:r>
          </a:p>
          <a:p>
            <a:pPr marL="342900" lvl="0" indent="-342900">
              <a:spcAft>
                <a:spcPts val="0"/>
              </a:spcAft>
              <a:buFont typeface="Courier New" panose="02070309020205020404" pitchFamily="49" charset="0"/>
              <a:buChar char="o"/>
            </a:pPr>
            <a:r>
              <a:rPr lang="en-GB" sz="1300"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10 year Gold Shield Warranty Scheme</a:t>
            </a:r>
          </a:p>
          <a:p>
            <a:pPr marL="342900" lvl="0" indent="-342900">
              <a:spcAft>
                <a:spcPts val="0"/>
              </a:spcAft>
              <a:buFont typeface="Courier New" panose="02070309020205020404" pitchFamily="49" charset="0"/>
              <a:buChar char="o"/>
            </a:pPr>
            <a:r>
              <a:rPr lang="en-GB" sz="1300"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Members of the British Holiday and Home Parks Association</a:t>
            </a:r>
          </a:p>
          <a:p>
            <a:pPr marL="342900" lvl="0" indent="-342900">
              <a:spcAft>
                <a:spcPts val="0"/>
              </a:spcAft>
              <a:buFont typeface="Courier New" panose="02070309020205020404" pitchFamily="49" charset="0"/>
              <a:buChar char="o"/>
            </a:pPr>
            <a:r>
              <a:rPr lang="en-GB" sz="1300"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No one under the age of 25 to be resident</a:t>
            </a:r>
          </a:p>
          <a:p>
            <a:pPr algn="ctr">
              <a:spcAft>
                <a:spcPts val="0"/>
              </a:spcAft>
            </a:pPr>
            <a:endParaRPr lang="en-GB" sz="1400" dirty="0">
              <a:solidFill>
                <a:schemeClr val="accent5"/>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TextBox 11"/>
          <p:cNvSpPr txBox="1"/>
          <p:nvPr/>
        </p:nvSpPr>
        <p:spPr>
          <a:xfrm>
            <a:off x="186833" y="938895"/>
            <a:ext cx="6487510" cy="430228"/>
          </a:xfrm>
          <a:prstGeom prst="rect">
            <a:avLst/>
          </a:prstGeom>
          <a:noFill/>
          <a:ln>
            <a:noFill/>
          </a:ln>
        </p:spPr>
        <p:txBody>
          <a:bodyPr wrap="square" lIns="91424" tIns="45711" rIns="91424" bIns="45711" rtlCol="0">
            <a:spAutoFit/>
          </a:bodyPr>
          <a:lstStyle/>
          <a:p>
            <a:pPr algn="ctr"/>
            <a:r>
              <a:rPr lang="en-GB" sz="2196" dirty="0" err="1">
                <a:solidFill>
                  <a:schemeClr val="accent5"/>
                </a:solidFill>
              </a:rPr>
              <a:t>Blisworth</a:t>
            </a:r>
            <a:r>
              <a:rPr lang="en-GB" sz="2196" dirty="0">
                <a:solidFill>
                  <a:schemeClr val="accent5"/>
                </a:solidFill>
              </a:rPr>
              <a:t> Park, Station Road, </a:t>
            </a:r>
            <a:r>
              <a:rPr lang="en-GB" sz="2196" dirty="0" err="1">
                <a:solidFill>
                  <a:schemeClr val="accent5"/>
                </a:solidFill>
              </a:rPr>
              <a:t>Blisworth</a:t>
            </a:r>
            <a:r>
              <a:rPr lang="en-GB" sz="2196" dirty="0">
                <a:solidFill>
                  <a:schemeClr val="accent5"/>
                </a:solidFill>
              </a:rPr>
              <a:t>, NN7 3DS</a:t>
            </a:r>
          </a:p>
        </p:txBody>
      </p:sp>
      <p:pic>
        <p:nvPicPr>
          <p:cNvPr id="13"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476673" y="1475929"/>
            <a:ext cx="5904655" cy="3839582"/>
          </a:xfrm>
          <a:prstGeom prst="rect">
            <a:avLst/>
          </a:prstGeom>
          <a:noFill/>
          <a:ln w="19050">
            <a:solidFill>
              <a:schemeClr val="accent5"/>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4346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 name="Rectangle 2"/>
          <p:cNvSpPr/>
          <p:nvPr/>
        </p:nvSpPr>
        <p:spPr>
          <a:xfrm>
            <a:off x="982316" y="632520"/>
            <a:ext cx="4896544" cy="8285602"/>
          </a:xfrm>
          <a:prstGeom prst="rect">
            <a:avLst/>
          </a:prstGeom>
        </p:spPr>
        <p:txBody>
          <a:bodyPr wrap="square">
            <a:spAutoFit/>
          </a:bodyPr>
          <a:lstStyle/>
          <a:p>
            <a:pPr>
              <a:lnSpc>
                <a:spcPct val="115000"/>
              </a:lnSpc>
              <a:spcAft>
                <a:spcPts val="1000"/>
              </a:spcAft>
            </a:pPr>
            <a:r>
              <a:rPr lang="en-GB" sz="1300" b="1" u="sng"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Shops and local amenities </a:t>
            </a:r>
            <a:endParaRPr lang="en-GB" sz="1300" b="1" dirty="0">
              <a:solidFill>
                <a:schemeClr val="accent5"/>
              </a:solidFill>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GB" sz="1300" b="1" u="sng" dirty="0" err="1">
                <a:solidFill>
                  <a:schemeClr val="accent5"/>
                </a:solidFill>
                <a:latin typeface="Calibri" panose="020F0502020204030204" pitchFamily="34" charset="0"/>
                <a:ea typeface="Calibri" panose="020F0502020204030204" pitchFamily="34" charset="0"/>
                <a:cs typeface="Times New Roman" panose="02020603050405020304" pitchFamily="18" charset="0"/>
              </a:rPr>
              <a:t>Blisworth</a:t>
            </a:r>
            <a:endParaRPr lang="en-GB" sz="1300" b="1" dirty="0">
              <a:solidFill>
                <a:schemeClr val="accent5"/>
              </a:solidFill>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GB" sz="1300" b="1"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 </a:t>
            </a:r>
          </a:p>
          <a:p>
            <a:pPr marL="342900" lvl="0" indent="-342900">
              <a:spcAft>
                <a:spcPts val="0"/>
              </a:spcAft>
              <a:buFont typeface="Courier New" panose="02070309020205020404" pitchFamily="49" charset="0"/>
              <a:buChar char="o"/>
            </a:pPr>
            <a:r>
              <a:rPr lang="en-GB" sz="1300" b="1" dirty="0" err="1">
                <a:solidFill>
                  <a:schemeClr val="accent5"/>
                </a:solidFill>
                <a:latin typeface="Calibri" panose="020F0502020204030204" pitchFamily="34" charset="0"/>
                <a:ea typeface="Calibri" panose="020F0502020204030204" pitchFamily="34" charset="0"/>
                <a:cs typeface="Times New Roman" panose="02020603050405020304" pitchFamily="18" charset="0"/>
              </a:rPr>
              <a:t>Blisworth</a:t>
            </a:r>
            <a:r>
              <a:rPr lang="en-GB" sz="1300" b="1"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 village has a shop with a Post Office, offering a newspaper delivery service. </a:t>
            </a:r>
          </a:p>
          <a:p>
            <a:pPr marL="342900" lvl="0" indent="-342900">
              <a:spcAft>
                <a:spcPts val="0"/>
              </a:spcAft>
              <a:buFont typeface="Courier New" panose="02070309020205020404" pitchFamily="49" charset="0"/>
              <a:buChar char="o"/>
            </a:pPr>
            <a:r>
              <a:rPr lang="en-GB" sz="1300" b="1"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A doctors with a dispensing pharmacy is also in the village.</a:t>
            </a:r>
          </a:p>
          <a:p>
            <a:pPr marL="342900" lvl="0" indent="-342900">
              <a:spcAft>
                <a:spcPts val="0"/>
              </a:spcAft>
              <a:buFont typeface="Courier New" panose="02070309020205020404" pitchFamily="49" charset="0"/>
              <a:buChar char="o"/>
            </a:pPr>
            <a:r>
              <a:rPr lang="en-GB" sz="1300" b="1"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A fish and chip shop van and a mobile library come to the park.</a:t>
            </a:r>
          </a:p>
          <a:p>
            <a:pPr marL="457200">
              <a:spcAft>
                <a:spcPts val="0"/>
              </a:spcAft>
            </a:pPr>
            <a:r>
              <a:rPr lang="en-GB" sz="1300" b="1"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 </a:t>
            </a:r>
          </a:p>
          <a:p>
            <a:pPr>
              <a:spcAft>
                <a:spcPts val="0"/>
              </a:spcAft>
            </a:pPr>
            <a:r>
              <a:rPr lang="en-GB" sz="1300" b="1" u="sng"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Northampton and Surrounding areas</a:t>
            </a:r>
            <a:endParaRPr lang="en-GB" sz="1300" b="1" dirty="0">
              <a:solidFill>
                <a:schemeClr val="accent5"/>
              </a:solidFill>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GB" sz="1300" b="1"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 </a:t>
            </a:r>
          </a:p>
          <a:p>
            <a:pPr marL="342900" lvl="0" indent="-342900">
              <a:spcAft>
                <a:spcPts val="0"/>
              </a:spcAft>
              <a:buFont typeface="Courier New" panose="02070309020205020404" pitchFamily="49" charset="0"/>
              <a:buChar char="o"/>
            </a:pPr>
            <a:r>
              <a:rPr lang="en-GB" sz="1300" b="1"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There is a dentist a 5 minute drive from the park in Northampton.</a:t>
            </a:r>
          </a:p>
          <a:p>
            <a:pPr marL="342900" lvl="0" indent="-342900">
              <a:spcAft>
                <a:spcPts val="0"/>
              </a:spcAft>
              <a:buFont typeface="Courier New" panose="02070309020205020404" pitchFamily="49" charset="0"/>
              <a:buChar char="o"/>
            </a:pPr>
            <a:r>
              <a:rPr lang="en-GB" sz="1300" b="1"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Northampton general is a 10 minute drive</a:t>
            </a:r>
          </a:p>
          <a:p>
            <a:pPr marL="342900" lvl="0" indent="-342900">
              <a:spcAft>
                <a:spcPts val="0"/>
              </a:spcAft>
              <a:buFont typeface="Courier New" panose="02070309020205020404" pitchFamily="49" charset="0"/>
              <a:buChar char="o"/>
            </a:pPr>
            <a:r>
              <a:rPr lang="en-GB" sz="1300" b="1"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Northampton and Towcester have the major supermarkets and shops, both of which are only a 10 minute drive.</a:t>
            </a:r>
          </a:p>
          <a:p>
            <a:pPr marL="457200">
              <a:spcAft>
                <a:spcPts val="0"/>
              </a:spcAft>
            </a:pPr>
            <a:r>
              <a:rPr lang="en-GB" sz="1300" b="1"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 </a:t>
            </a:r>
          </a:p>
          <a:p>
            <a:pPr marL="457200">
              <a:spcAft>
                <a:spcPts val="0"/>
              </a:spcAft>
            </a:pPr>
            <a:r>
              <a:rPr lang="en-GB" sz="1300" b="1"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spcAft>
                <a:spcPts val="1000"/>
              </a:spcAft>
            </a:pPr>
            <a:r>
              <a:rPr lang="en-GB" sz="1300" b="1" u="sng"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Local Attractions</a:t>
            </a:r>
            <a:endParaRPr lang="en-GB" sz="1300" b="1" dirty="0">
              <a:solidFill>
                <a:schemeClr val="accent5"/>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ourier New" panose="02070309020205020404" pitchFamily="49" charset="0"/>
              <a:buChar char="o"/>
            </a:pPr>
            <a:r>
              <a:rPr lang="en-GB" sz="1300" b="1"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The Grand Union canal is in walking distance from the park and is perfect for fishing, boat trips and walking</a:t>
            </a:r>
          </a:p>
          <a:p>
            <a:pPr marL="342900" lvl="0" indent="-342900">
              <a:spcAft>
                <a:spcPts val="0"/>
              </a:spcAft>
              <a:buFont typeface="Courier New" panose="02070309020205020404" pitchFamily="49" charset="0"/>
              <a:buChar char="o"/>
            </a:pPr>
            <a:r>
              <a:rPr lang="en-GB" sz="1300" b="1" dirty="0" err="1">
                <a:solidFill>
                  <a:schemeClr val="accent5"/>
                </a:solidFill>
                <a:latin typeface="Calibri" panose="020F0502020204030204" pitchFamily="34" charset="0"/>
                <a:ea typeface="Calibri" panose="020F0502020204030204" pitchFamily="34" charset="0"/>
                <a:cs typeface="Times New Roman" panose="02020603050405020304" pitchFamily="18" charset="0"/>
              </a:rPr>
              <a:t>Althorpe</a:t>
            </a:r>
            <a:r>
              <a:rPr lang="en-GB" sz="1300" b="1"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 House is the famous home of Diana Princess of Wales and resting place is a 20 minute drive.</a:t>
            </a:r>
          </a:p>
          <a:p>
            <a:pPr marL="342900" lvl="0" indent="-342900">
              <a:spcAft>
                <a:spcPts val="0"/>
              </a:spcAft>
              <a:buFont typeface="Courier New" panose="02070309020205020404" pitchFamily="49" charset="0"/>
              <a:buChar char="o"/>
            </a:pPr>
            <a:r>
              <a:rPr lang="en-GB" sz="1300" b="1"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Silverstone race track is just a 15 minute drive away.</a:t>
            </a:r>
          </a:p>
          <a:p>
            <a:pPr marL="342900" lvl="0" indent="-342900">
              <a:spcAft>
                <a:spcPts val="0"/>
              </a:spcAft>
              <a:buFont typeface="Courier New" panose="02070309020205020404" pitchFamily="49" charset="0"/>
              <a:buChar char="o"/>
            </a:pPr>
            <a:r>
              <a:rPr lang="en-GB" sz="1300" b="1"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Northampton county cricket ground is only a few minutes away.</a:t>
            </a:r>
          </a:p>
          <a:p>
            <a:pPr>
              <a:spcAft>
                <a:spcPts val="0"/>
              </a:spcAft>
            </a:pPr>
            <a:r>
              <a:rPr lang="en-GB" sz="1300" b="1"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 </a:t>
            </a:r>
          </a:p>
          <a:p>
            <a:pPr>
              <a:spcAft>
                <a:spcPts val="0"/>
              </a:spcAft>
            </a:pPr>
            <a:r>
              <a:rPr lang="en-GB" sz="1300" b="1"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spcAft>
                <a:spcPts val="1000"/>
              </a:spcAft>
            </a:pPr>
            <a:r>
              <a:rPr lang="en-GB" sz="1300" b="1" u="sng"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Out and About</a:t>
            </a:r>
            <a:endParaRPr lang="en-GB" sz="1300" b="1" dirty="0">
              <a:solidFill>
                <a:schemeClr val="accent5"/>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ourier New" panose="02070309020205020404" pitchFamily="49" charset="0"/>
              <a:buChar char="o"/>
            </a:pPr>
            <a:r>
              <a:rPr lang="en-GB" sz="1300" b="1"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There is a pub/hotel close to the park that offers excellent food, real ale and entertainment nights.</a:t>
            </a:r>
          </a:p>
          <a:p>
            <a:pPr marL="342900" lvl="0" indent="-342900">
              <a:spcAft>
                <a:spcPts val="0"/>
              </a:spcAft>
              <a:buFont typeface="Courier New" panose="02070309020205020404" pitchFamily="49" charset="0"/>
              <a:buChar char="o"/>
            </a:pPr>
            <a:r>
              <a:rPr lang="en-GB" sz="1300" b="1"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Northampton cinema complex is a 10 minute drive.</a:t>
            </a:r>
          </a:p>
          <a:p>
            <a:pPr marL="457200">
              <a:lnSpc>
                <a:spcPct val="115000"/>
              </a:lnSpc>
              <a:spcAft>
                <a:spcPts val="1000"/>
              </a:spcAft>
            </a:pPr>
            <a:r>
              <a:rPr lang="en-GB" sz="1300" b="1"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spcAft>
                <a:spcPts val="1000"/>
              </a:spcAft>
            </a:pPr>
            <a:r>
              <a:rPr lang="en-GB" sz="1300" b="1" u="sng"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Transport</a:t>
            </a:r>
            <a:endParaRPr lang="en-GB" sz="1300" b="1" dirty="0">
              <a:solidFill>
                <a:schemeClr val="accent5"/>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ourier New" panose="02070309020205020404" pitchFamily="49" charset="0"/>
              <a:buChar char="o"/>
            </a:pPr>
            <a:r>
              <a:rPr lang="en-GB" sz="1300" b="1"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There is a bus stop outside the park entrance and a second bus stop a short walk from the park.</a:t>
            </a:r>
          </a:p>
          <a:p>
            <a:pPr marL="342900" lvl="0" indent="-342900">
              <a:spcAft>
                <a:spcPts val="0"/>
              </a:spcAft>
              <a:buFont typeface="Courier New" panose="02070309020205020404" pitchFamily="49" charset="0"/>
              <a:buChar char="o"/>
            </a:pPr>
            <a:r>
              <a:rPr lang="en-GB" sz="1300" b="1"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You can get to London from Northampton station in less than an hour.</a:t>
            </a:r>
            <a:endParaRPr lang="en-GB" sz="1300" b="1" dirty="0">
              <a:solidFill>
                <a:schemeClr val="accent5"/>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70073911"/>
      </p:ext>
    </p:extLst>
  </p:cSld>
  <p:clrMapOvr>
    <a:masterClrMapping/>
  </p:clrMapOvr>
</p:sld>
</file>

<file path=ppt/theme/theme1.xml><?xml version="1.0" encoding="utf-8"?>
<a:theme xmlns:a="http://schemas.openxmlformats.org/drawingml/2006/main" name="Slipstream">
  <a:themeElements>
    <a:clrScheme name="Custom 2">
      <a:dk1>
        <a:sysClr val="windowText" lastClr="000000"/>
      </a:dk1>
      <a:lt1>
        <a:sysClr val="window" lastClr="FFFFFF"/>
      </a:lt1>
      <a:dk2>
        <a:srgbClr val="37302A"/>
      </a:dk2>
      <a:lt2>
        <a:srgbClr val="E9E4D9"/>
      </a:lt2>
      <a:accent1>
        <a:srgbClr val="8D878B"/>
      </a:accent1>
      <a:accent2>
        <a:srgbClr val="8D878B"/>
      </a:accent2>
      <a:accent3>
        <a:srgbClr val="8D878B"/>
      </a:accent3>
      <a:accent4>
        <a:srgbClr val="AEAFA9"/>
      </a:accent4>
      <a:accent5>
        <a:srgbClr val="8D878B"/>
      </a:accent5>
      <a:accent6>
        <a:srgbClr val="6B6149"/>
      </a:accent6>
      <a:hlink>
        <a:srgbClr val="AEAFA9"/>
      </a:hlink>
      <a:folHlink>
        <a:srgbClr val="AEAFA9"/>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5324</TotalTime>
  <Words>206</Words>
  <Application>Microsoft Office PowerPoint</Application>
  <PresentationFormat>A4 Paper (210x297 mm)</PresentationFormat>
  <Paragraphs>42</Paragraphs>
  <Slides>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Calibri</vt:lpstr>
      <vt:lpstr>Courier New</vt:lpstr>
      <vt:lpstr>Georgia</vt:lpstr>
      <vt:lpstr>Times New Roman</vt:lpstr>
      <vt:lpstr>Trebuchet MS</vt:lpstr>
      <vt:lpstr>Slipstream</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dc:creator>
  <cp:lastModifiedBy>CSOLISA</cp:lastModifiedBy>
  <cp:revision>52</cp:revision>
  <cp:lastPrinted>2017-04-24T13:44:07Z</cp:lastPrinted>
  <dcterms:created xsi:type="dcterms:W3CDTF">2016-01-11T11:05:02Z</dcterms:created>
  <dcterms:modified xsi:type="dcterms:W3CDTF">2017-04-24T13:45:53Z</dcterms:modified>
</cp:coreProperties>
</file>